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b474db89094e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abfe2e6af45cc"/>
  </p:sldMasterIdLst>
  <p:sldIdLst>
    <p:sldId xmlns:r="http://schemas.openxmlformats.org/officeDocument/2006/relationships" id="256" r:id="R8aba217934714a10"/>
    <p:sldId xmlns:r="http://schemas.openxmlformats.org/officeDocument/2006/relationships" id="257" r:id="Rcb4ceeaad57645a1"/>
    <p:sldId xmlns:r="http://schemas.openxmlformats.org/officeDocument/2006/relationships" id="258" r:id="Ra2ac135b51bb4b64"/>
    <p:sldId xmlns:r="http://schemas.openxmlformats.org/officeDocument/2006/relationships" id="259" r:id="R3a5fd9dfb76245bd"/>
    <p:sldId xmlns:r="http://schemas.openxmlformats.org/officeDocument/2006/relationships" id="260" r:id="R94af51056d5d4828"/>
    <p:sldId xmlns:r="http://schemas.openxmlformats.org/officeDocument/2006/relationships" id="261" r:id="R80027d67cef74583"/>
    <p:sldId xmlns:r="http://schemas.openxmlformats.org/officeDocument/2006/relationships" id="262" r:id="R2094bfae3fad42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abfe2e6af45cc" /><Relationship Type="http://schemas.openxmlformats.org/officeDocument/2006/relationships/slide" Target="/ppt/slides/slide1.xml" Id="R8aba217934714a10" /><Relationship Type="http://schemas.openxmlformats.org/officeDocument/2006/relationships/slide" Target="/ppt/slides/slide2.xml" Id="Rcb4ceeaad57645a1" /><Relationship Type="http://schemas.openxmlformats.org/officeDocument/2006/relationships/slide" Target="/ppt/slides/slide3.xml" Id="Ra2ac135b51bb4b64" /><Relationship Type="http://schemas.openxmlformats.org/officeDocument/2006/relationships/slide" Target="/ppt/slides/slide4.xml" Id="R3a5fd9dfb76245bd" /><Relationship Type="http://schemas.openxmlformats.org/officeDocument/2006/relationships/slide" Target="/ppt/slides/slide5.xml" Id="R94af51056d5d4828" /><Relationship Type="http://schemas.openxmlformats.org/officeDocument/2006/relationships/slide" Target="/ppt/slides/slide6.xml" Id="R80027d67cef74583" /><Relationship Type="http://schemas.openxmlformats.org/officeDocument/2006/relationships/slide" Target="/ppt/slides/slide7.xml" Id="R2094bfae3fad42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70f0f832a4e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110ec405844bd" /><Relationship Type="http://schemas.openxmlformats.org/officeDocument/2006/relationships/theme" Target="/ppt/slideMasters/theme/theme1.xml" Id="Rb67beb1d23d24e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3110ec405844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c656cb7184a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3d5302d2845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cb1d8c2d7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13617a575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13267761548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c79ef0e86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dba83a0cf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LJH HOLDING AS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85 979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155 540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14 506 057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14 528 338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UGLEM HOVDAHL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UGLEM HOVDAHL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UGLEM HOVDAHL  –  32,6 %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JØRGEN HOVDAHL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Leif Jørgen Hovdahl, Rørosgårdveien 280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7375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LJH HOLDING AS</a:t>
            </a:r>
          </a:p>
        </p:txBody>
      </p:sp>
    </p:spTree>
  </p:cSld>
  <p:clrMapOvr>
    <a:masterClrMapping xmlns:a="http://schemas.openxmlformats.org/drawingml/2006/main"/>
  </p:clrMapOvr>
</p:sld>
</file>