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29d02785a04a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29b21ba0214683"/>
  </p:sldMasterIdLst>
  <p:sldIdLst>
    <p:sldId xmlns:r="http://schemas.openxmlformats.org/officeDocument/2006/relationships" id="256" r:id="R449c75de8a944b4e"/>
    <p:sldId xmlns:r="http://schemas.openxmlformats.org/officeDocument/2006/relationships" id="257" r:id="R2c6de265c9d04473"/>
    <p:sldId xmlns:r="http://schemas.openxmlformats.org/officeDocument/2006/relationships" id="258" r:id="Rcc0af08136cf4bc2"/>
    <p:sldId xmlns:r="http://schemas.openxmlformats.org/officeDocument/2006/relationships" id="259" r:id="Reddea2e5e9814c03"/>
    <p:sldId xmlns:r="http://schemas.openxmlformats.org/officeDocument/2006/relationships" id="260" r:id="Rfc615cf00cd6466e"/>
    <p:sldId xmlns:r="http://schemas.openxmlformats.org/officeDocument/2006/relationships" id="261" r:id="R2279bd66209f4762"/>
    <p:sldId xmlns:r="http://schemas.openxmlformats.org/officeDocument/2006/relationships" id="262" r:id="Re9f6d75d927d44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29b21ba0214683" /><Relationship Type="http://schemas.openxmlformats.org/officeDocument/2006/relationships/slide" Target="/ppt/slides/slide1.xml" Id="R449c75de8a944b4e" /><Relationship Type="http://schemas.openxmlformats.org/officeDocument/2006/relationships/slide" Target="/ppt/slides/slide2.xml" Id="R2c6de265c9d04473" /><Relationship Type="http://schemas.openxmlformats.org/officeDocument/2006/relationships/slide" Target="/ppt/slides/slide3.xml" Id="Rcc0af08136cf4bc2" /><Relationship Type="http://schemas.openxmlformats.org/officeDocument/2006/relationships/slide" Target="/ppt/slides/slide4.xml" Id="Reddea2e5e9814c03" /><Relationship Type="http://schemas.openxmlformats.org/officeDocument/2006/relationships/slide" Target="/ppt/slides/slide5.xml" Id="Rfc615cf00cd6466e" /><Relationship Type="http://schemas.openxmlformats.org/officeDocument/2006/relationships/slide" Target="/ppt/slides/slide6.xml" Id="R2279bd66209f4762" /><Relationship Type="http://schemas.openxmlformats.org/officeDocument/2006/relationships/slide" Target="/ppt/slides/slide7.xml" Id="Re9f6d75d927d44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d42a34da747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6344145d243d5" /><Relationship Type="http://schemas.openxmlformats.org/officeDocument/2006/relationships/theme" Target="/ppt/slideMasters/theme/theme1.xml" Id="Rdeac1899298c44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16344145d2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b69fcbdef48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c7ea4f8ea4e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4928ca49e42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bc1a29fbc4f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388ed215143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bd8b47dbc44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d3b7f98f54d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SESTEV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13 299 818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