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87fe5819e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a2f81e23e4833"/>
  </p:sldMasterIdLst>
  <p:sldIdLst>
    <p:sldId xmlns:r="http://schemas.openxmlformats.org/officeDocument/2006/relationships" id="256" r:id="R58110b7e15354108"/>
    <p:sldId xmlns:r="http://schemas.openxmlformats.org/officeDocument/2006/relationships" id="257" r:id="R27b4bb73877c4ce1"/>
    <p:sldId xmlns:r="http://schemas.openxmlformats.org/officeDocument/2006/relationships" id="258" r:id="R404be133887e462c"/>
    <p:sldId xmlns:r="http://schemas.openxmlformats.org/officeDocument/2006/relationships" id="259" r:id="R2b7e28f07a364d01"/>
    <p:sldId xmlns:r="http://schemas.openxmlformats.org/officeDocument/2006/relationships" id="260" r:id="R150f6e9a38c342d0"/>
    <p:sldId xmlns:r="http://schemas.openxmlformats.org/officeDocument/2006/relationships" id="261" r:id="R5406ae37f333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a2f81e23e4833" /><Relationship Type="http://schemas.openxmlformats.org/officeDocument/2006/relationships/slide" Target="/ppt/slides/slide1.xml" Id="R58110b7e15354108" /><Relationship Type="http://schemas.openxmlformats.org/officeDocument/2006/relationships/slide" Target="/ppt/slides/slide2.xml" Id="R27b4bb73877c4ce1" /><Relationship Type="http://schemas.openxmlformats.org/officeDocument/2006/relationships/slide" Target="/ppt/slides/slide3.xml" Id="R404be133887e462c" /><Relationship Type="http://schemas.openxmlformats.org/officeDocument/2006/relationships/slide" Target="/ppt/slides/slide4.xml" Id="R2b7e28f07a364d01" /><Relationship Type="http://schemas.openxmlformats.org/officeDocument/2006/relationships/slide" Target="/ppt/slides/slide5.xml" Id="R150f6e9a38c342d0" /><Relationship Type="http://schemas.openxmlformats.org/officeDocument/2006/relationships/slide" Target="/ppt/slides/slide6.xml" Id="R5406ae37f333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0351a456445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ed45f6814741" /><Relationship Type="http://schemas.openxmlformats.org/officeDocument/2006/relationships/theme" Target="/ppt/slideMasters/theme/theme1.xml" Id="R9b35147f9d6045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6ed45f681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f5a1d6486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fd7c458c9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47d102c09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7b83fe9c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c29f06a940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d3db80ed5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