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f16da8a73348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7acef1dd8540fc"/>
  </p:sldMasterIdLst>
  <p:sldIdLst>
    <p:sldId xmlns:r="http://schemas.openxmlformats.org/officeDocument/2006/relationships" id="256" r:id="R089e6007d7aa4250"/>
    <p:sldId xmlns:r="http://schemas.openxmlformats.org/officeDocument/2006/relationships" id="257" r:id="R6992bafe99dc4e28"/>
    <p:sldId xmlns:r="http://schemas.openxmlformats.org/officeDocument/2006/relationships" id="258" r:id="Re560ca2fb2da4795"/>
    <p:sldId xmlns:r="http://schemas.openxmlformats.org/officeDocument/2006/relationships" id="259" r:id="R0fc3755635484c73"/>
    <p:sldId xmlns:r="http://schemas.openxmlformats.org/officeDocument/2006/relationships" id="260" r:id="R3a2b82abb6ee4154"/>
    <p:sldId xmlns:r="http://schemas.openxmlformats.org/officeDocument/2006/relationships" id="261" r:id="Reb2b02c84cee4ef3"/>
    <p:sldId xmlns:r="http://schemas.openxmlformats.org/officeDocument/2006/relationships" id="262" r:id="Rd92893ea4d9143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7acef1dd8540fc" /><Relationship Type="http://schemas.openxmlformats.org/officeDocument/2006/relationships/slide" Target="/ppt/slides/slide1.xml" Id="R089e6007d7aa4250" /><Relationship Type="http://schemas.openxmlformats.org/officeDocument/2006/relationships/slide" Target="/ppt/slides/slide2.xml" Id="R6992bafe99dc4e28" /><Relationship Type="http://schemas.openxmlformats.org/officeDocument/2006/relationships/slide" Target="/ppt/slides/slide3.xml" Id="Re560ca2fb2da4795" /><Relationship Type="http://schemas.openxmlformats.org/officeDocument/2006/relationships/slide" Target="/ppt/slides/slide4.xml" Id="R0fc3755635484c73" /><Relationship Type="http://schemas.openxmlformats.org/officeDocument/2006/relationships/slide" Target="/ppt/slides/slide5.xml" Id="R3a2b82abb6ee4154" /><Relationship Type="http://schemas.openxmlformats.org/officeDocument/2006/relationships/slide" Target="/ppt/slides/slide6.xml" Id="Reb2b02c84cee4ef3" /><Relationship Type="http://schemas.openxmlformats.org/officeDocument/2006/relationships/slide" Target="/ppt/slides/slide7.xml" Id="Rd92893ea4d9143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da5cccea044c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2d879a74c46fe" /><Relationship Type="http://schemas.openxmlformats.org/officeDocument/2006/relationships/theme" Target="/ppt/slideMasters/theme/theme1.xml" Id="Rd0d6e240ca3842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92d879a74c46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7b071ae6d45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b0b25f1704f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35e7226444c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4dd9b7bf544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2536c4f40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01fad8c8d46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63a414db141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SR TUNG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TUNG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11 369 022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11 804 475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STIG RAGNAR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ANDREAS DIDRIKSEN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VEGARD DIDRIKSEN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