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c0e7267360c470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61ddbc1c2a14f63"/>
  </p:sldMasterIdLst>
  <p:sldIdLst>
    <p:sldId xmlns:r="http://schemas.openxmlformats.org/officeDocument/2006/relationships" id="256" r:id="R259357bb658e4d2c"/>
    <p:sldId xmlns:r="http://schemas.openxmlformats.org/officeDocument/2006/relationships" id="257" r:id="R7dcd08a7011b4fbe"/>
    <p:sldId xmlns:r="http://schemas.openxmlformats.org/officeDocument/2006/relationships" id="258" r:id="R6a5a8bcbd82b4138"/>
    <p:sldId xmlns:r="http://schemas.openxmlformats.org/officeDocument/2006/relationships" id="259" r:id="R94095a6762f34235"/>
    <p:sldId xmlns:r="http://schemas.openxmlformats.org/officeDocument/2006/relationships" id="260" r:id="R35b3134f58a345cd"/>
    <p:sldId xmlns:r="http://schemas.openxmlformats.org/officeDocument/2006/relationships" id="261" r:id="Rfd69553ed88e480f"/>
    <p:sldId xmlns:r="http://schemas.openxmlformats.org/officeDocument/2006/relationships" id="262" r:id="R267b0e4f55a743f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61ddbc1c2a14f63" /><Relationship Type="http://schemas.openxmlformats.org/officeDocument/2006/relationships/slide" Target="/ppt/slides/slide1.xml" Id="R259357bb658e4d2c" /><Relationship Type="http://schemas.openxmlformats.org/officeDocument/2006/relationships/slide" Target="/ppt/slides/slide2.xml" Id="R7dcd08a7011b4fbe" /><Relationship Type="http://schemas.openxmlformats.org/officeDocument/2006/relationships/slide" Target="/ppt/slides/slide3.xml" Id="R6a5a8bcbd82b4138" /><Relationship Type="http://schemas.openxmlformats.org/officeDocument/2006/relationships/slide" Target="/ppt/slides/slide4.xml" Id="R94095a6762f34235" /><Relationship Type="http://schemas.openxmlformats.org/officeDocument/2006/relationships/slide" Target="/ppt/slides/slide5.xml" Id="R35b3134f58a345cd" /><Relationship Type="http://schemas.openxmlformats.org/officeDocument/2006/relationships/slide" Target="/ppt/slides/slide6.xml" Id="Rfd69553ed88e480f" /><Relationship Type="http://schemas.openxmlformats.org/officeDocument/2006/relationships/slide" Target="/ppt/slides/slide7.xml" Id="R267b0e4f55a743f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7d556a2ee0947c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a5d972c85442ed" /><Relationship Type="http://schemas.openxmlformats.org/officeDocument/2006/relationships/theme" Target="/ppt/slideMasters/theme/theme1.xml" Id="Rddf63ceb23be499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6a5d972c85442e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665acc243246d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fa0445d89745e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9095d4693b4c2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a2669360c143d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1e236dab294f1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1a5aa50c4c451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e17369bbe9466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STHE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STHE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STHE INVEST AS ble etablert [år] og holder til i Rud.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STHE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STHE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STHE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−41 927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429 181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16 910 797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17 027 548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STHE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HEGG STEINAR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STHE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Baker Østbys vei 17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1351 Rud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steinar@bbm1.no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988 973 262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STHE INVEST AS</a:t>
            </a:r>
          </a:p>
        </p:txBody>
      </p:sp>
    </p:spTree>
  </p:cSld>
  <p:clrMapOvr>
    <a:masterClrMapping xmlns:a="http://schemas.openxmlformats.org/drawingml/2006/main"/>
  </p:clrMapOvr>
</p:sld>
</file>