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437b4cd8f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94aab4c3944bc"/>
  </p:sldMasterIdLst>
  <p:sldIdLst>
    <p:sldId xmlns:r="http://schemas.openxmlformats.org/officeDocument/2006/relationships" id="256" r:id="Ree15bac9d3ef489a"/>
    <p:sldId xmlns:r="http://schemas.openxmlformats.org/officeDocument/2006/relationships" id="257" r:id="R00f9c135ee2d438a"/>
    <p:sldId xmlns:r="http://schemas.openxmlformats.org/officeDocument/2006/relationships" id="258" r:id="R2471c15c1f4e4916"/>
    <p:sldId xmlns:r="http://schemas.openxmlformats.org/officeDocument/2006/relationships" id="259" r:id="R79dc1e8571c74511"/>
    <p:sldId xmlns:r="http://schemas.openxmlformats.org/officeDocument/2006/relationships" id="260" r:id="R5904ff3d426048d6"/>
    <p:sldId xmlns:r="http://schemas.openxmlformats.org/officeDocument/2006/relationships" id="261" r:id="R5c5d09dd21eb4a10"/>
    <p:sldId xmlns:r="http://schemas.openxmlformats.org/officeDocument/2006/relationships" id="262" r:id="Rddaf82f9f906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94aab4c3944bc" /><Relationship Type="http://schemas.openxmlformats.org/officeDocument/2006/relationships/slide" Target="/ppt/slides/slide1.xml" Id="Ree15bac9d3ef489a" /><Relationship Type="http://schemas.openxmlformats.org/officeDocument/2006/relationships/slide" Target="/ppt/slides/slide2.xml" Id="R00f9c135ee2d438a" /><Relationship Type="http://schemas.openxmlformats.org/officeDocument/2006/relationships/slide" Target="/ppt/slides/slide3.xml" Id="R2471c15c1f4e4916" /><Relationship Type="http://schemas.openxmlformats.org/officeDocument/2006/relationships/slide" Target="/ppt/slides/slide4.xml" Id="R79dc1e8571c74511" /><Relationship Type="http://schemas.openxmlformats.org/officeDocument/2006/relationships/slide" Target="/ppt/slides/slide5.xml" Id="R5904ff3d426048d6" /><Relationship Type="http://schemas.openxmlformats.org/officeDocument/2006/relationships/slide" Target="/ppt/slides/slide6.xml" Id="R5c5d09dd21eb4a10" /><Relationship Type="http://schemas.openxmlformats.org/officeDocument/2006/relationships/slide" Target="/ppt/slides/slide7.xml" Id="Rddaf82f9f906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1d6aa80684c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e9f87d0ab48d2" /><Relationship Type="http://schemas.openxmlformats.org/officeDocument/2006/relationships/theme" Target="/ppt/slideMasters/theme/theme1.xml" Id="Rfaa7cd45d6e744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1e9f87d0ab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9b2fedde94f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1d72f24f2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34e1cb9d3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83aa18754d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33df727342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927171d91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a14114202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Rogges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