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2a193b238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ea15a0d954821"/>
  </p:sldMasterIdLst>
  <p:sldIdLst>
    <p:sldId xmlns:r="http://schemas.openxmlformats.org/officeDocument/2006/relationships" id="256" r:id="Rc19e5766f0b44594"/>
    <p:sldId xmlns:r="http://schemas.openxmlformats.org/officeDocument/2006/relationships" id="257" r:id="Rbc60069503bc441f"/>
    <p:sldId xmlns:r="http://schemas.openxmlformats.org/officeDocument/2006/relationships" id="258" r:id="R916629ce261d498e"/>
    <p:sldId xmlns:r="http://schemas.openxmlformats.org/officeDocument/2006/relationships" id="259" r:id="Rc0e62620ddb34fb2"/>
    <p:sldId xmlns:r="http://schemas.openxmlformats.org/officeDocument/2006/relationships" id="260" r:id="Re1891ab67e284ca5"/>
    <p:sldId xmlns:r="http://schemas.openxmlformats.org/officeDocument/2006/relationships" id="261" r:id="R6e0b0306846b4785"/>
    <p:sldId xmlns:r="http://schemas.openxmlformats.org/officeDocument/2006/relationships" id="262" r:id="R2f636798fc08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ea15a0d954821" /><Relationship Type="http://schemas.openxmlformats.org/officeDocument/2006/relationships/slide" Target="/ppt/slides/slide1.xml" Id="Rc19e5766f0b44594" /><Relationship Type="http://schemas.openxmlformats.org/officeDocument/2006/relationships/slide" Target="/ppt/slides/slide2.xml" Id="Rbc60069503bc441f" /><Relationship Type="http://schemas.openxmlformats.org/officeDocument/2006/relationships/slide" Target="/ppt/slides/slide3.xml" Id="R916629ce261d498e" /><Relationship Type="http://schemas.openxmlformats.org/officeDocument/2006/relationships/slide" Target="/ppt/slides/slide4.xml" Id="Rc0e62620ddb34fb2" /><Relationship Type="http://schemas.openxmlformats.org/officeDocument/2006/relationships/slide" Target="/ppt/slides/slide5.xml" Id="Re1891ab67e284ca5" /><Relationship Type="http://schemas.openxmlformats.org/officeDocument/2006/relationships/slide" Target="/ppt/slides/slide6.xml" Id="R6e0b0306846b4785" /><Relationship Type="http://schemas.openxmlformats.org/officeDocument/2006/relationships/slide" Target="/ppt/slides/slide7.xml" Id="R2f636798fc08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28b40ccd744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4171025694145" /><Relationship Type="http://schemas.openxmlformats.org/officeDocument/2006/relationships/theme" Target="/ppt/slideMasters/theme/theme1.xml" Id="R3fcadfd8d5ad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6417102569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77227c1bf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8869f8458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6493e462c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64e2878ff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a4754355a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4028285f9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a31ed27c1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ZURARIS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15 632 344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ELEFTHERIOS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