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41251f51a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77b56221046da"/>
  </p:sldMasterIdLst>
  <p:sldIdLst>
    <p:sldId xmlns:r="http://schemas.openxmlformats.org/officeDocument/2006/relationships" id="256" r:id="R585ba3b4363a476c"/>
    <p:sldId xmlns:r="http://schemas.openxmlformats.org/officeDocument/2006/relationships" id="257" r:id="Rc29b114a21e94642"/>
    <p:sldId xmlns:r="http://schemas.openxmlformats.org/officeDocument/2006/relationships" id="258" r:id="Rd94591224f4c4061"/>
    <p:sldId xmlns:r="http://schemas.openxmlformats.org/officeDocument/2006/relationships" id="259" r:id="R1021047d43c34e26"/>
    <p:sldId xmlns:r="http://schemas.openxmlformats.org/officeDocument/2006/relationships" id="260" r:id="R3602ce153260448e"/>
    <p:sldId xmlns:r="http://schemas.openxmlformats.org/officeDocument/2006/relationships" id="261" r:id="R85078d912cdb46f3"/>
    <p:sldId xmlns:r="http://schemas.openxmlformats.org/officeDocument/2006/relationships" id="262" r:id="R3ccfcf270e0d4f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77b56221046da" /><Relationship Type="http://schemas.openxmlformats.org/officeDocument/2006/relationships/slide" Target="/ppt/slides/slide1.xml" Id="R585ba3b4363a476c" /><Relationship Type="http://schemas.openxmlformats.org/officeDocument/2006/relationships/slide" Target="/ppt/slides/slide2.xml" Id="Rc29b114a21e94642" /><Relationship Type="http://schemas.openxmlformats.org/officeDocument/2006/relationships/slide" Target="/ppt/slides/slide3.xml" Id="Rd94591224f4c4061" /><Relationship Type="http://schemas.openxmlformats.org/officeDocument/2006/relationships/slide" Target="/ppt/slides/slide4.xml" Id="R1021047d43c34e26" /><Relationship Type="http://schemas.openxmlformats.org/officeDocument/2006/relationships/slide" Target="/ppt/slides/slide5.xml" Id="R3602ce153260448e" /><Relationship Type="http://schemas.openxmlformats.org/officeDocument/2006/relationships/slide" Target="/ppt/slides/slide6.xml" Id="R85078d912cdb46f3" /><Relationship Type="http://schemas.openxmlformats.org/officeDocument/2006/relationships/slide" Target="/ppt/slides/slide7.xml" Id="R3ccfcf270e0d4f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7fd70c355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6f35ab8804cc9" /><Relationship Type="http://schemas.openxmlformats.org/officeDocument/2006/relationships/theme" Target="/ppt/slideMasters/theme/theme1.xml" Id="R9e3a95a54d0d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6f35ab880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b19c81594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a983106a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a764fa2be46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0dd5b71cf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f4d0d42034b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ff1fe0fa7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d5a0ecde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