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d71086b29b45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23affc7d1448b5"/>
  </p:sldMasterIdLst>
  <p:sldIdLst>
    <p:sldId xmlns:r="http://schemas.openxmlformats.org/officeDocument/2006/relationships" id="256" r:id="R85575eecf1d2400a"/>
    <p:sldId xmlns:r="http://schemas.openxmlformats.org/officeDocument/2006/relationships" id="257" r:id="R9aea5df2d5c84319"/>
    <p:sldId xmlns:r="http://schemas.openxmlformats.org/officeDocument/2006/relationships" id="258" r:id="Rc4ee527332db4efa"/>
    <p:sldId xmlns:r="http://schemas.openxmlformats.org/officeDocument/2006/relationships" id="259" r:id="R0d6454f0531b493c"/>
    <p:sldId xmlns:r="http://schemas.openxmlformats.org/officeDocument/2006/relationships" id="260" r:id="Ref0d8d2ce00340ed"/>
    <p:sldId xmlns:r="http://schemas.openxmlformats.org/officeDocument/2006/relationships" id="261" r:id="Rcca3e5acc40a4f1c"/>
    <p:sldId xmlns:r="http://schemas.openxmlformats.org/officeDocument/2006/relationships" id="262" r:id="R134594a18e7145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23affc7d1448b5" /><Relationship Type="http://schemas.openxmlformats.org/officeDocument/2006/relationships/slide" Target="/ppt/slides/slide1.xml" Id="R85575eecf1d2400a" /><Relationship Type="http://schemas.openxmlformats.org/officeDocument/2006/relationships/slide" Target="/ppt/slides/slide2.xml" Id="R9aea5df2d5c84319" /><Relationship Type="http://schemas.openxmlformats.org/officeDocument/2006/relationships/slide" Target="/ppt/slides/slide3.xml" Id="Rc4ee527332db4efa" /><Relationship Type="http://schemas.openxmlformats.org/officeDocument/2006/relationships/slide" Target="/ppt/slides/slide4.xml" Id="R0d6454f0531b493c" /><Relationship Type="http://schemas.openxmlformats.org/officeDocument/2006/relationships/slide" Target="/ppt/slides/slide5.xml" Id="Ref0d8d2ce00340ed" /><Relationship Type="http://schemas.openxmlformats.org/officeDocument/2006/relationships/slide" Target="/ppt/slides/slide6.xml" Id="Rcca3e5acc40a4f1c" /><Relationship Type="http://schemas.openxmlformats.org/officeDocument/2006/relationships/slide" Target="/ppt/slides/slide7.xml" Id="R134594a18e7145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4856f235841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81fed62e64153" /><Relationship Type="http://schemas.openxmlformats.org/officeDocument/2006/relationships/theme" Target="/ppt/slideMasters/theme/theme1.xml" Id="Rf7317b264f3b4b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81fed62e641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34b1b5b4b47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f96ea76e742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9b921bfbf45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c18fa154f49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10f25026045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e138ff7d143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be1e85c90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RUNE ISACHSEN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ISACHSEN HOLDING AS ble etablert [år] og holder til i Vestfossen.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9 908 322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−5 203 126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146 689 693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1 148 843 883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1 947 688 588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ISACHSEN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 Gård, Flesakerveien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3320 Vestfossen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988 909 653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RUNE ISACHSEN HOLDING AS</a:t>
            </a:r>
          </a:p>
        </p:txBody>
      </p:sp>
    </p:spTree>
  </p:cSld>
  <p:clrMapOvr>
    <a:masterClrMapping xmlns:a="http://schemas.openxmlformats.org/drawingml/2006/main"/>
  </p:clrMapOvr>
</p:sld>
</file>