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b106cf77e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e2a6c4b1ff419d"/>
  </p:sldMasterIdLst>
  <p:sldIdLst>
    <p:sldId xmlns:r="http://schemas.openxmlformats.org/officeDocument/2006/relationships" id="256" r:id="Ra6c1497726554024"/>
    <p:sldId xmlns:r="http://schemas.openxmlformats.org/officeDocument/2006/relationships" id="257" r:id="R57ed9b06e001468d"/>
    <p:sldId xmlns:r="http://schemas.openxmlformats.org/officeDocument/2006/relationships" id="258" r:id="R4306d42cd5ce452c"/>
    <p:sldId xmlns:r="http://schemas.openxmlformats.org/officeDocument/2006/relationships" id="259" r:id="R835f2cbc1bc54230"/>
    <p:sldId xmlns:r="http://schemas.openxmlformats.org/officeDocument/2006/relationships" id="260" r:id="Rf2dee71be9a5493a"/>
    <p:sldId xmlns:r="http://schemas.openxmlformats.org/officeDocument/2006/relationships" id="261" r:id="R1f73323c40804eef"/>
    <p:sldId xmlns:r="http://schemas.openxmlformats.org/officeDocument/2006/relationships" id="262" r:id="R399d2ac17e61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2a6c4b1ff419d" /><Relationship Type="http://schemas.openxmlformats.org/officeDocument/2006/relationships/slide" Target="/ppt/slides/slide1.xml" Id="Ra6c1497726554024" /><Relationship Type="http://schemas.openxmlformats.org/officeDocument/2006/relationships/slide" Target="/ppt/slides/slide2.xml" Id="R57ed9b06e001468d" /><Relationship Type="http://schemas.openxmlformats.org/officeDocument/2006/relationships/slide" Target="/ppt/slides/slide3.xml" Id="R4306d42cd5ce452c" /><Relationship Type="http://schemas.openxmlformats.org/officeDocument/2006/relationships/slide" Target="/ppt/slides/slide4.xml" Id="R835f2cbc1bc54230" /><Relationship Type="http://schemas.openxmlformats.org/officeDocument/2006/relationships/slide" Target="/ppt/slides/slide5.xml" Id="Rf2dee71be9a5493a" /><Relationship Type="http://schemas.openxmlformats.org/officeDocument/2006/relationships/slide" Target="/ppt/slides/slide6.xml" Id="R1f73323c40804eef" /><Relationship Type="http://schemas.openxmlformats.org/officeDocument/2006/relationships/slide" Target="/ppt/slides/slide7.xml" Id="R399d2ac17e61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e20a404ed44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4da6b28040f9" /><Relationship Type="http://schemas.openxmlformats.org/officeDocument/2006/relationships/theme" Target="/ppt/slideMasters/theme/theme1.xml" Id="R4f1b6f138bf443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94da6b28040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d975ca12447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dbf3d85d34e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1d2d207fb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02d412703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834fc7c23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a4bc75e644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61ae3d053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SOL HOLDING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6 502 838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246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