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5008eb486fd4d8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bbd1f6e06d8475c"/>
  </p:sldMasterIdLst>
  <p:sldIdLst>
    <p:sldId xmlns:r="http://schemas.openxmlformats.org/officeDocument/2006/relationships" id="256" r:id="R6bef30866a254c2d"/>
    <p:sldId xmlns:r="http://schemas.openxmlformats.org/officeDocument/2006/relationships" id="257" r:id="Rfb57e1ee661c494e"/>
    <p:sldId xmlns:r="http://schemas.openxmlformats.org/officeDocument/2006/relationships" id="258" r:id="Re8419f63bf394fa0"/>
    <p:sldId xmlns:r="http://schemas.openxmlformats.org/officeDocument/2006/relationships" id="259" r:id="R86a9bd83dbd64419"/>
    <p:sldId xmlns:r="http://schemas.openxmlformats.org/officeDocument/2006/relationships" id="260" r:id="R5149bff329cf41e2"/>
    <p:sldId xmlns:r="http://schemas.openxmlformats.org/officeDocument/2006/relationships" id="261" r:id="R9f20104702d74396"/>
    <p:sldId xmlns:r="http://schemas.openxmlformats.org/officeDocument/2006/relationships" id="262" r:id="R2e861931663a4d0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bd1f6e06d8475c" /><Relationship Type="http://schemas.openxmlformats.org/officeDocument/2006/relationships/slide" Target="/ppt/slides/slide1.xml" Id="R6bef30866a254c2d" /><Relationship Type="http://schemas.openxmlformats.org/officeDocument/2006/relationships/slide" Target="/ppt/slides/slide2.xml" Id="Rfb57e1ee661c494e" /><Relationship Type="http://schemas.openxmlformats.org/officeDocument/2006/relationships/slide" Target="/ppt/slides/slide3.xml" Id="Re8419f63bf394fa0" /><Relationship Type="http://schemas.openxmlformats.org/officeDocument/2006/relationships/slide" Target="/ppt/slides/slide4.xml" Id="R86a9bd83dbd64419" /><Relationship Type="http://schemas.openxmlformats.org/officeDocument/2006/relationships/slide" Target="/ppt/slides/slide5.xml" Id="R5149bff329cf41e2" /><Relationship Type="http://schemas.openxmlformats.org/officeDocument/2006/relationships/slide" Target="/ppt/slides/slide6.xml" Id="R9f20104702d74396" /><Relationship Type="http://schemas.openxmlformats.org/officeDocument/2006/relationships/slide" Target="/ppt/slides/slide7.xml" Id="R2e861931663a4d0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0e4cd77ab14f3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184f0ef252424e" /><Relationship Type="http://schemas.openxmlformats.org/officeDocument/2006/relationships/theme" Target="/ppt/slideMasters/theme/theme1.xml" Id="Re59f7742dbbe420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2184f0ef252424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2625a4966c4d9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0721980e61421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77ecd14352475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3ae1633c36496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3402afec88483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bfc68dd05147a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154bf0a92e4c3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1 022 400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578 478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4 712 095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144 825 826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156 037 999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HOKHOLT TORSTEIN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Vingolfveien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1170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988 899 178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BRUS AS</a:t>
            </a:r>
          </a:p>
        </p:txBody>
      </p:sp>
    </p:spTree>
  </p:cSld>
  <p:clrMapOvr>
    <a:masterClrMapping xmlns:a="http://schemas.openxmlformats.org/drawingml/2006/main"/>
  </p:clrMapOvr>
</p:sld>
</file>