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26d72f0d4144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ff26ab7cba4b60"/>
  </p:sldMasterIdLst>
  <p:sldIdLst>
    <p:sldId xmlns:r="http://schemas.openxmlformats.org/officeDocument/2006/relationships" id="256" r:id="Rfb86540e75494cc5"/>
    <p:sldId xmlns:r="http://schemas.openxmlformats.org/officeDocument/2006/relationships" id="257" r:id="R8304876578aa4400"/>
    <p:sldId xmlns:r="http://schemas.openxmlformats.org/officeDocument/2006/relationships" id="258" r:id="Ra2f42ea1e0cb4898"/>
    <p:sldId xmlns:r="http://schemas.openxmlformats.org/officeDocument/2006/relationships" id="259" r:id="R66d74b84bea6415a"/>
    <p:sldId xmlns:r="http://schemas.openxmlformats.org/officeDocument/2006/relationships" id="260" r:id="Ree5c241780794925"/>
    <p:sldId xmlns:r="http://schemas.openxmlformats.org/officeDocument/2006/relationships" id="261" r:id="R64817a5209fc4a1c"/>
    <p:sldId xmlns:r="http://schemas.openxmlformats.org/officeDocument/2006/relationships" id="262" r:id="R2de4bbe94acd475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ff26ab7cba4b60" /><Relationship Type="http://schemas.openxmlformats.org/officeDocument/2006/relationships/slide" Target="/ppt/slides/slide1.xml" Id="Rfb86540e75494cc5" /><Relationship Type="http://schemas.openxmlformats.org/officeDocument/2006/relationships/slide" Target="/ppt/slides/slide2.xml" Id="R8304876578aa4400" /><Relationship Type="http://schemas.openxmlformats.org/officeDocument/2006/relationships/slide" Target="/ppt/slides/slide3.xml" Id="Ra2f42ea1e0cb4898" /><Relationship Type="http://schemas.openxmlformats.org/officeDocument/2006/relationships/slide" Target="/ppt/slides/slide4.xml" Id="R66d74b84bea6415a" /><Relationship Type="http://schemas.openxmlformats.org/officeDocument/2006/relationships/slide" Target="/ppt/slides/slide5.xml" Id="Ree5c241780794925" /><Relationship Type="http://schemas.openxmlformats.org/officeDocument/2006/relationships/slide" Target="/ppt/slides/slide6.xml" Id="R64817a5209fc4a1c" /><Relationship Type="http://schemas.openxmlformats.org/officeDocument/2006/relationships/slide" Target="/ppt/slides/slide7.xml" Id="R2de4bbe94acd475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31c9335c524c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127c9b94324777" /><Relationship Type="http://schemas.openxmlformats.org/officeDocument/2006/relationships/theme" Target="/ppt/slideMasters/theme/theme1.xml" Id="R7997fccbc6224e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127c9b943247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431c36211b43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d2417100fd43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b75de89cc84b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248a5f4a804f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a2f129a58542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ac72303e5542d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629f61382249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BRØDRENE KARLSEN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KARLSEN AS ble etablert [år] og holder til i Husøy I Senja.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648 283 508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−27 324 170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−23 194 426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143 994 543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BR. KARLSEN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Oskarbakken 4C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9389 Husøy I Senja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85 13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mail@brkarlsen.no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988 875 708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