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f57e7495c245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50bb7d7844643"/>
  </p:sldMasterIdLst>
  <p:sldIdLst>
    <p:sldId xmlns:r="http://schemas.openxmlformats.org/officeDocument/2006/relationships" id="256" r:id="R38ddb9aa0d544f56"/>
    <p:sldId xmlns:r="http://schemas.openxmlformats.org/officeDocument/2006/relationships" id="257" r:id="R8f2effef89da4cae"/>
    <p:sldId xmlns:r="http://schemas.openxmlformats.org/officeDocument/2006/relationships" id="258" r:id="Rffc0d9ae99844b47"/>
    <p:sldId xmlns:r="http://schemas.openxmlformats.org/officeDocument/2006/relationships" id="259" r:id="R7ac29a499be64f53"/>
    <p:sldId xmlns:r="http://schemas.openxmlformats.org/officeDocument/2006/relationships" id="260" r:id="Ree948bfc5b4d4076"/>
    <p:sldId xmlns:r="http://schemas.openxmlformats.org/officeDocument/2006/relationships" id="261" r:id="Rf9bfed19ca134d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50bb7d7844643" /><Relationship Type="http://schemas.openxmlformats.org/officeDocument/2006/relationships/slide" Target="/ppt/slides/slide1.xml" Id="R38ddb9aa0d544f56" /><Relationship Type="http://schemas.openxmlformats.org/officeDocument/2006/relationships/slide" Target="/ppt/slides/slide2.xml" Id="R8f2effef89da4cae" /><Relationship Type="http://schemas.openxmlformats.org/officeDocument/2006/relationships/slide" Target="/ppt/slides/slide3.xml" Id="Rffc0d9ae99844b47" /><Relationship Type="http://schemas.openxmlformats.org/officeDocument/2006/relationships/slide" Target="/ppt/slides/slide4.xml" Id="R7ac29a499be64f53" /><Relationship Type="http://schemas.openxmlformats.org/officeDocument/2006/relationships/slide" Target="/ppt/slides/slide5.xml" Id="Ree948bfc5b4d4076" /><Relationship Type="http://schemas.openxmlformats.org/officeDocument/2006/relationships/slide" Target="/ppt/slides/slide6.xml" Id="Rf9bfed19ca134d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89b5c8cb448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4614ec9164189" /><Relationship Type="http://schemas.openxmlformats.org/officeDocument/2006/relationships/theme" Target="/ppt/slideMasters/theme/theme1.xml" Id="Rd62a9fa58f7e42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84614ec91641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72d68f8af4f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23872956c43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95a674c3e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5c46cec744c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707a1e6f34f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8224f524849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