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cc69091d3f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0a01e765584ed6"/>
  </p:sldMasterIdLst>
  <p:sldIdLst>
    <p:sldId xmlns:r="http://schemas.openxmlformats.org/officeDocument/2006/relationships" id="256" r:id="R37d4c96f77944695"/>
    <p:sldId xmlns:r="http://schemas.openxmlformats.org/officeDocument/2006/relationships" id="257" r:id="Rf028c8f7e450438e"/>
    <p:sldId xmlns:r="http://schemas.openxmlformats.org/officeDocument/2006/relationships" id="258" r:id="R4e830ab7bc5248e0"/>
    <p:sldId xmlns:r="http://schemas.openxmlformats.org/officeDocument/2006/relationships" id="259" r:id="R2f2ab3f14a354469"/>
    <p:sldId xmlns:r="http://schemas.openxmlformats.org/officeDocument/2006/relationships" id="260" r:id="Rfc9d057b1ef149ef"/>
    <p:sldId xmlns:r="http://schemas.openxmlformats.org/officeDocument/2006/relationships" id="261" r:id="R5f683460e855461c"/>
    <p:sldId xmlns:r="http://schemas.openxmlformats.org/officeDocument/2006/relationships" id="262" r:id="R3d35ecacaabc45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a01e765584ed6" /><Relationship Type="http://schemas.openxmlformats.org/officeDocument/2006/relationships/slide" Target="/ppt/slides/slide1.xml" Id="R37d4c96f77944695" /><Relationship Type="http://schemas.openxmlformats.org/officeDocument/2006/relationships/slide" Target="/ppt/slides/slide2.xml" Id="Rf028c8f7e450438e" /><Relationship Type="http://schemas.openxmlformats.org/officeDocument/2006/relationships/slide" Target="/ppt/slides/slide3.xml" Id="R4e830ab7bc5248e0" /><Relationship Type="http://schemas.openxmlformats.org/officeDocument/2006/relationships/slide" Target="/ppt/slides/slide4.xml" Id="R2f2ab3f14a354469" /><Relationship Type="http://schemas.openxmlformats.org/officeDocument/2006/relationships/slide" Target="/ppt/slides/slide5.xml" Id="Rfc9d057b1ef149ef" /><Relationship Type="http://schemas.openxmlformats.org/officeDocument/2006/relationships/slide" Target="/ppt/slides/slide6.xml" Id="R5f683460e855461c" /><Relationship Type="http://schemas.openxmlformats.org/officeDocument/2006/relationships/slide" Target="/ppt/slides/slide7.xml" Id="R3d35ecacaabc45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3e9f01329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bf5920cbd4ef7" /><Relationship Type="http://schemas.openxmlformats.org/officeDocument/2006/relationships/theme" Target="/ppt/slideMasters/theme/theme1.xml" Id="R19cfb559916c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bf5920cbd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1beb5756f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9eb72bdb141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67048c62a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5cbee105e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09bb33ea147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1a26ad4114e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c155301df4e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