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47d1edcb52423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8a4c761e6a443c"/>
  </p:sldMasterIdLst>
  <p:sldIdLst>
    <p:sldId xmlns:r="http://schemas.openxmlformats.org/officeDocument/2006/relationships" id="256" r:id="R6183763aa5e54a07"/>
    <p:sldId xmlns:r="http://schemas.openxmlformats.org/officeDocument/2006/relationships" id="257" r:id="Rda370a3f684f47f8"/>
    <p:sldId xmlns:r="http://schemas.openxmlformats.org/officeDocument/2006/relationships" id="258" r:id="R1d6d68ba90534527"/>
    <p:sldId xmlns:r="http://schemas.openxmlformats.org/officeDocument/2006/relationships" id="259" r:id="Rd6e13e7cb1ca4ca3"/>
    <p:sldId xmlns:r="http://schemas.openxmlformats.org/officeDocument/2006/relationships" id="260" r:id="Re7e803aab88148d6"/>
    <p:sldId xmlns:r="http://schemas.openxmlformats.org/officeDocument/2006/relationships" id="261" r:id="R56cbcb6a641c403c"/>
    <p:sldId xmlns:r="http://schemas.openxmlformats.org/officeDocument/2006/relationships" id="262" r:id="R67dbeb4de4c741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8a4c761e6a443c" /><Relationship Type="http://schemas.openxmlformats.org/officeDocument/2006/relationships/slide" Target="/ppt/slides/slide1.xml" Id="R6183763aa5e54a07" /><Relationship Type="http://schemas.openxmlformats.org/officeDocument/2006/relationships/slide" Target="/ppt/slides/slide2.xml" Id="Rda370a3f684f47f8" /><Relationship Type="http://schemas.openxmlformats.org/officeDocument/2006/relationships/slide" Target="/ppt/slides/slide3.xml" Id="R1d6d68ba90534527" /><Relationship Type="http://schemas.openxmlformats.org/officeDocument/2006/relationships/slide" Target="/ppt/slides/slide4.xml" Id="Rd6e13e7cb1ca4ca3" /><Relationship Type="http://schemas.openxmlformats.org/officeDocument/2006/relationships/slide" Target="/ppt/slides/slide5.xml" Id="Re7e803aab88148d6" /><Relationship Type="http://schemas.openxmlformats.org/officeDocument/2006/relationships/slide" Target="/ppt/slides/slide6.xml" Id="R56cbcb6a641c403c" /><Relationship Type="http://schemas.openxmlformats.org/officeDocument/2006/relationships/slide" Target="/ppt/slides/slide7.xml" Id="R67dbeb4de4c741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df700815f545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e1116426014382" /><Relationship Type="http://schemas.openxmlformats.org/officeDocument/2006/relationships/theme" Target="/ppt/slideMasters/theme/theme1.xml" Id="R938282cac98546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e11164260143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8b1d00362545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3fd5be6326478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feac02f5a44a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6d402df09a45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777dc821f4445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a49fdf35bc41a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fe548c7d9145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LUNCON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LUNCON HOLDING AS ble etablert [år] og holder til i Kvam.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2 687 187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−901 414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31 390 647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146 229 948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176 253 220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OVE STIAN LUND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Haugsetervegen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2642 Kvam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37 84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988 856 444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LUNCON HOLDING AS</a:t>
            </a:r>
          </a:p>
        </p:txBody>
      </p:sp>
    </p:spTree>
  </p:cSld>
  <p:clrMapOvr>
    <a:masterClrMapping xmlns:a="http://schemas.openxmlformats.org/drawingml/2006/main"/>
  </p:clrMapOvr>
</p:sld>
</file>