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2723e7b20540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db8106127d4555"/>
  </p:sldMasterIdLst>
  <p:sldIdLst>
    <p:sldId xmlns:r="http://schemas.openxmlformats.org/officeDocument/2006/relationships" id="256" r:id="R032172436ab946c9"/>
    <p:sldId xmlns:r="http://schemas.openxmlformats.org/officeDocument/2006/relationships" id="257" r:id="Rb50ee6a5f5db4d4a"/>
    <p:sldId xmlns:r="http://schemas.openxmlformats.org/officeDocument/2006/relationships" id="258" r:id="R2f25ea343345410d"/>
    <p:sldId xmlns:r="http://schemas.openxmlformats.org/officeDocument/2006/relationships" id="259" r:id="R7affb6dd32884b4f"/>
    <p:sldId xmlns:r="http://schemas.openxmlformats.org/officeDocument/2006/relationships" id="260" r:id="Rca11f6faffc64d14"/>
    <p:sldId xmlns:r="http://schemas.openxmlformats.org/officeDocument/2006/relationships" id="261" r:id="R157c1107a7884e4a"/>
    <p:sldId xmlns:r="http://schemas.openxmlformats.org/officeDocument/2006/relationships" id="262" r:id="Re4781dc31b1f42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b8106127d4555" /><Relationship Type="http://schemas.openxmlformats.org/officeDocument/2006/relationships/slide" Target="/ppt/slides/slide1.xml" Id="R032172436ab946c9" /><Relationship Type="http://schemas.openxmlformats.org/officeDocument/2006/relationships/slide" Target="/ppt/slides/slide2.xml" Id="Rb50ee6a5f5db4d4a" /><Relationship Type="http://schemas.openxmlformats.org/officeDocument/2006/relationships/slide" Target="/ppt/slides/slide3.xml" Id="R2f25ea343345410d" /><Relationship Type="http://schemas.openxmlformats.org/officeDocument/2006/relationships/slide" Target="/ppt/slides/slide4.xml" Id="R7affb6dd32884b4f" /><Relationship Type="http://schemas.openxmlformats.org/officeDocument/2006/relationships/slide" Target="/ppt/slides/slide5.xml" Id="Rca11f6faffc64d14" /><Relationship Type="http://schemas.openxmlformats.org/officeDocument/2006/relationships/slide" Target="/ppt/slides/slide6.xml" Id="R157c1107a7884e4a" /><Relationship Type="http://schemas.openxmlformats.org/officeDocument/2006/relationships/slide" Target="/ppt/slides/slide7.xml" Id="Re4781dc31b1f42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24312190c49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faea9596649e4" /><Relationship Type="http://schemas.openxmlformats.org/officeDocument/2006/relationships/theme" Target="/ppt/slideMasters/theme/theme1.xml" Id="Rc123cccb01cb42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efaea9596649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0c60cee264b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c3d4c6fba4d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a7689e8014c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42dcff71e42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cc5eb8a9142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e06ac69874b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7a8744b3348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LUNCON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LUNCON HOLDING AS ble etablert [år] og holder til i Kvam.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31 390 647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146 229 948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176 253 220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OVE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Haugsetervegen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2642 Kvam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37 84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988 856 444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LUNCON HOLDING AS</a:t>
            </a:r>
          </a:p>
        </p:txBody>
      </p:sp>
    </p:spTree>
  </p:cSld>
  <p:clrMapOvr>
    <a:masterClrMapping xmlns:a="http://schemas.openxmlformats.org/drawingml/2006/main"/>
  </p:clrMapOvr>
</p:sld>
</file>