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02a266e3a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b4b18cef941cc"/>
  </p:sldMasterIdLst>
  <p:sldIdLst>
    <p:sldId xmlns:r="http://schemas.openxmlformats.org/officeDocument/2006/relationships" id="256" r:id="R6d9875816fa94880"/>
    <p:sldId xmlns:r="http://schemas.openxmlformats.org/officeDocument/2006/relationships" id="257" r:id="R9ce070d05e3248c7"/>
    <p:sldId xmlns:r="http://schemas.openxmlformats.org/officeDocument/2006/relationships" id="258" r:id="R6a113b4d7bac4eb9"/>
    <p:sldId xmlns:r="http://schemas.openxmlformats.org/officeDocument/2006/relationships" id="259" r:id="Rc85cbfe95ef444d6"/>
    <p:sldId xmlns:r="http://schemas.openxmlformats.org/officeDocument/2006/relationships" id="260" r:id="Rf6d832e9a70c47d1"/>
    <p:sldId xmlns:r="http://schemas.openxmlformats.org/officeDocument/2006/relationships" id="261" r:id="R43db7072a6f54624"/>
    <p:sldId xmlns:r="http://schemas.openxmlformats.org/officeDocument/2006/relationships" id="262" r:id="Rf65341cd936d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b4b18cef941cc" /><Relationship Type="http://schemas.openxmlformats.org/officeDocument/2006/relationships/slide" Target="/ppt/slides/slide1.xml" Id="R6d9875816fa94880" /><Relationship Type="http://schemas.openxmlformats.org/officeDocument/2006/relationships/slide" Target="/ppt/slides/slide2.xml" Id="R9ce070d05e3248c7" /><Relationship Type="http://schemas.openxmlformats.org/officeDocument/2006/relationships/slide" Target="/ppt/slides/slide3.xml" Id="R6a113b4d7bac4eb9" /><Relationship Type="http://schemas.openxmlformats.org/officeDocument/2006/relationships/slide" Target="/ppt/slides/slide4.xml" Id="Rc85cbfe95ef444d6" /><Relationship Type="http://schemas.openxmlformats.org/officeDocument/2006/relationships/slide" Target="/ppt/slides/slide5.xml" Id="Rf6d832e9a70c47d1" /><Relationship Type="http://schemas.openxmlformats.org/officeDocument/2006/relationships/slide" Target="/ppt/slides/slide6.xml" Id="R43db7072a6f54624" /><Relationship Type="http://schemas.openxmlformats.org/officeDocument/2006/relationships/slide" Target="/ppt/slides/slide7.xml" Id="Rf65341cd936d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7b9dd6727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67865add94f0f" /><Relationship Type="http://schemas.openxmlformats.org/officeDocument/2006/relationships/theme" Target="/ppt/slideMasters/theme/theme1.xml" Id="R23ab14736735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f67865add9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e7b6c6d1c4c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fc0a2b352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65ebfcf13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12201a0ed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fd04f78d45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cf174f00a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2ed8241941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