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aacf31433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e464c91714d21"/>
  </p:sldMasterIdLst>
  <p:sldIdLst>
    <p:sldId xmlns:r="http://schemas.openxmlformats.org/officeDocument/2006/relationships" id="256" r:id="R5df2f69970894f38"/>
    <p:sldId xmlns:r="http://schemas.openxmlformats.org/officeDocument/2006/relationships" id="257" r:id="R8202c004fbb04044"/>
    <p:sldId xmlns:r="http://schemas.openxmlformats.org/officeDocument/2006/relationships" id="258" r:id="R30997c04b1464a09"/>
    <p:sldId xmlns:r="http://schemas.openxmlformats.org/officeDocument/2006/relationships" id="259" r:id="R233c2c148aa946c1"/>
    <p:sldId xmlns:r="http://schemas.openxmlformats.org/officeDocument/2006/relationships" id="260" r:id="Rbdd11aa721a14448"/>
    <p:sldId xmlns:r="http://schemas.openxmlformats.org/officeDocument/2006/relationships" id="261" r:id="R2acb633a8f9f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e464c91714d21" /><Relationship Type="http://schemas.openxmlformats.org/officeDocument/2006/relationships/slide" Target="/ppt/slides/slide1.xml" Id="R5df2f69970894f38" /><Relationship Type="http://schemas.openxmlformats.org/officeDocument/2006/relationships/slide" Target="/ppt/slides/slide2.xml" Id="R8202c004fbb04044" /><Relationship Type="http://schemas.openxmlformats.org/officeDocument/2006/relationships/slide" Target="/ppt/slides/slide3.xml" Id="R30997c04b1464a09" /><Relationship Type="http://schemas.openxmlformats.org/officeDocument/2006/relationships/slide" Target="/ppt/slides/slide4.xml" Id="R233c2c148aa946c1" /><Relationship Type="http://schemas.openxmlformats.org/officeDocument/2006/relationships/slide" Target="/ppt/slides/slide5.xml" Id="Rbdd11aa721a14448" /><Relationship Type="http://schemas.openxmlformats.org/officeDocument/2006/relationships/slide" Target="/ppt/slides/slide6.xml" Id="R2acb633a8f9f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9f9408c5d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c6b4adfa46da" /><Relationship Type="http://schemas.openxmlformats.org/officeDocument/2006/relationships/theme" Target="/ppt/slideMasters/theme/theme1.xml" Id="R1f620411de8c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ec6b4adfa46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474f22de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15105009e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14ec21df1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864a05ade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ad6b9f634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45e9f5dd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