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1a50eff3b74a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cc8d06e74f4987"/>
  </p:sldMasterIdLst>
  <p:sldIdLst>
    <p:sldId xmlns:r="http://schemas.openxmlformats.org/officeDocument/2006/relationships" id="256" r:id="R0942f3db25ba41f3"/>
    <p:sldId xmlns:r="http://schemas.openxmlformats.org/officeDocument/2006/relationships" id="257" r:id="Rb790e6a7c0db4e95"/>
    <p:sldId xmlns:r="http://schemas.openxmlformats.org/officeDocument/2006/relationships" id="258" r:id="Rdc628e1975484020"/>
    <p:sldId xmlns:r="http://schemas.openxmlformats.org/officeDocument/2006/relationships" id="259" r:id="R2d73ef5499be49a9"/>
    <p:sldId xmlns:r="http://schemas.openxmlformats.org/officeDocument/2006/relationships" id="260" r:id="R917b1ae53596499e"/>
    <p:sldId xmlns:r="http://schemas.openxmlformats.org/officeDocument/2006/relationships" id="261" r:id="R3e8dea70bb724163"/>
    <p:sldId xmlns:r="http://schemas.openxmlformats.org/officeDocument/2006/relationships" id="262" r:id="R12909dce9d8341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cc8d06e74f4987" /><Relationship Type="http://schemas.openxmlformats.org/officeDocument/2006/relationships/slide" Target="/ppt/slides/slide1.xml" Id="R0942f3db25ba41f3" /><Relationship Type="http://schemas.openxmlformats.org/officeDocument/2006/relationships/slide" Target="/ppt/slides/slide2.xml" Id="Rb790e6a7c0db4e95" /><Relationship Type="http://schemas.openxmlformats.org/officeDocument/2006/relationships/slide" Target="/ppt/slides/slide3.xml" Id="Rdc628e1975484020" /><Relationship Type="http://schemas.openxmlformats.org/officeDocument/2006/relationships/slide" Target="/ppt/slides/slide4.xml" Id="R2d73ef5499be49a9" /><Relationship Type="http://schemas.openxmlformats.org/officeDocument/2006/relationships/slide" Target="/ppt/slides/slide5.xml" Id="R917b1ae53596499e" /><Relationship Type="http://schemas.openxmlformats.org/officeDocument/2006/relationships/slide" Target="/ppt/slides/slide6.xml" Id="R3e8dea70bb724163" /><Relationship Type="http://schemas.openxmlformats.org/officeDocument/2006/relationships/slide" Target="/ppt/slides/slide7.xml" Id="R12909dce9d8341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3e6a44588b49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d0405d0f8a4a13" /><Relationship Type="http://schemas.openxmlformats.org/officeDocument/2006/relationships/theme" Target="/ppt/slideMasters/theme/theme1.xml" Id="R8990dcb4386347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d0405d0f8a4a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03db5a9a28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4c9336f3b44b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bbe64cc8a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7d89c8fc14a3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bf6ac1547346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f898c6dec46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01a5a8a3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YTTERØY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YTTERØY HOLDING AS ble etablert [år] og holder til i Nesttun.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−58 827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683 433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29 657 616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31 422 151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WOLLAN BJØRN REIDAR  –  48,0 %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WOLLAN HANNE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WOLLAN MARTE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WOLLAN BJØRN REIDAR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Hardangervegen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5224 Nesttun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988 813 621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YTTERØY HOLDING AS</a:t>
            </a:r>
          </a:p>
        </p:txBody>
      </p:sp>
    </p:spTree>
  </p:cSld>
  <p:clrMapOvr>
    <a:masterClrMapping xmlns:a="http://schemas.openxmlformats.org/drawingml/2006/main"/>
  </p:clrMapOvr>
</p:sld>
</file>