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46a68cca1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76e1ba63c94bc4"/>
  </p:sldMasterIdLst>
  <p:sldIdLst>
    <p:sldId xmlns:r="http://schemas.openxmlformats.org/officeDocument/2006/relationships" id="256" r:id="R21c2a8226fa54b51"/>
    <p:sldId xmlns:r="http://schemas.openxmlformats.org/officeDocument/2006/relationships" id="257" r:id="R332d3d1f33144b7e"/>
    <p:sldId xmlns:r="http://schemas.openxmlformats.org/officeDocument/2006/relationships" id="258" r:id="R80d99b523c0f48fa"/>
    <p:sldId xmlns:r="http://schemas.openxmlformats.org/officeDocument/2006/relationships" id="259" r:id="Rc20f37ed27e140e3"/>
    <p:sldId xmlns:r="http://schemas.openxmlformats.org/officeDocument/2006/relationships" id="260" r:id="Rcff546fff94447b0"/>
    <p:sldId xmlns:r="http://schemas.openxmlformats.org/officeDocument/2006/relationships" id="261" r:id="R1a2449e5f3db4ca5"/>
    <p:sldId xmlns:r="http://schemas.openxmlformats.org/officeDocument/2006/relationships" id="262" r:id="R60d6603ebe6a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6e1ba63c94bc4" /><Relationship Type="http://schemas.openxmlformats.org/officeDocument/2006/relationships/slide" Target="/ppt/slides/slide1.xml" Id="R21c2a8226fa54b51" /><Relationship Type="http://schemas.openxmlformats.org/officeDocument/2006/relationships/slide" Target="/ppt/slides/slide2.xml" Id="R332d3d1f33144b7e" /><Relationship Type="http://schemas.openxmlformats.org/officeDocument/2006/relationships/slide" Target="/ppt/slides/slide3.xml" Id="R80d99b523c0f48fa" /><Relationship Type="http://schemas.openxmlformats.org/officeDocument/2006/relationships/slide" Target="/ppt/slides/slide4.xml" Id="Rc20f37ed27e140e3" /><Relationship Type="http://schemas.openxmlformats.org/officeDocument/2006/relationships/slide" Target="/ppt/slides/slide5.xml" Id="Rcff546fff94447b0" /><Relationship Type="http://schemas.openxmlformats.org/officeDocument/2006/relationships/slide" Target="/ppt/slides/slide6.xml" Id="R1a2449e5f3db4ca5" /><Relationship Type="http://schemas.openxmlformats.org/officeDocument/2006/relationships/slide" Target="/ppt/slides/slide7.xml" Id="R60d6603ebe6a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eecf9a206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5ff467fc84737" /><Relationship Type="http://schemas.openxmlformats.org/officeDocument/2006/relationships/theme" Target="/ppt/slideMasters/theme/theme1.xml" Id="R6b53f136283e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5ff467fc8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310f377ff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dc5fb9c8a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335e2d801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52794e0d84b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c87088874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d928edca840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ae77272f9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SOLØY INVEST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ANDREAS STOREIDE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 STOREIDE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storeide@live.no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