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2b0f926010f4b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6ec668f88a5430b"/>
  </p:sldMasterIdLst>
  <p:sldIdLst>
    <p:sldId xmlns:r="http://schemas.openxmlformats.org/officeDocument/2006/relationships" id="256" r:id="R9568d5dc0e014bb2"/>
    <p:sldId xmlns:r="http://schemas.openxmlformats.org/officeDocument/2006/relationships" id="257" r:id="R57aaaacc77c54c8a"/>
    <p:sldId xmlns:r="http://schemas.openxmlformats.org/officeDocument/2006/relationships" id="258" r:id="R493c498ea1af44d4"/>
    <p:sldId xmlns:r="http://schemas.openxmlformats.org/officeDocument/2006/relationships" id="259" r:id="R29dfa7cb5ea448ab"/>
    <p:sldId xmlns:r="http://schemas.openxmlformats.org/officeDocument/2006/relationships" id="260" r:id="R0912d21f7a5c4890"/>
    <p:sldId xmlns:r="http://schemas.openxmlformats.org/officeDocument/2006/relationships" id="261" r:id="R886a87fbf040494f"/>
    <p:sldId xmlns:r="http://schemas.openxmlformats.org/officeDocument/2006/relationships" id="262" r:id="Rdb95737d23f04eb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ec668f88a5430b" /><Relationship Type="http://schemas.openxmlformats.org/officeDocument/2006/relationships/slide" Target="/ppt/slides/slide1.xml" Id="R9568d5dc0e014bb2" /><Relationship Type="http://schemas.openxmlformats.org/officeDocument/2006/relationships/slide" Target="/ppt/slides/slide2.xml" Id="R57aaaacc77c54c8a" /><Relationship Type="http://schemas.openxmlformats.org/officeDocument/2006/relationships/slide" Target="/ppt/slides/slide3.xml" Id="R493c498ea1af44d4" /><Relationship Type="http://schemas.openxmlformats.org/officeDocument/2006/relationships/slide" Target="/ppt/slides/slide4.xml" Id="R29dfa7cb5ea448ab" /><Relationship Type="http://schemas.openxmlformats.org/officeDocument/2006/relationships/slide" Target="/ppt/slides/slide5.xml" Id="R0912d21f7a5c4890" /><Relationship Type="http://schemas.openxmlformats.org/officeDocument/2006/relationships/slide" Target="/ppt/slides/slide6.xml" Id="R886a87fbf040494f" /><Relationship Type="http://schemas.openxmlformats.org/officeDocument/2006/relationships/slide" Target="/ppt/slides/slide7.xml" Id="Rdb95737d23f04eb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fa54fedb284ca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1596377a3a4247" /><Relationship Type="http://schemas.openxmlformats.org/officeDocument/2006/relationships/theme" Target="/ppt/slideMasters/theme/theme1.xml" Id="R59121b217415484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c1596377a3a424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67bd52f3294a7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4fa9cabdc2477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1b6ee795b24cd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7fabb25aa44fe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78372929d6400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3487766033424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ea04b561cc431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LEOPOLD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LEOPOLD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LEOPOLD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LEOPOLD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LEOPOLD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LEOPOLD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1 970 922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1 438 919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54 776 875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426 018 260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599 453 097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LEOPOLD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CATHRINE MJØR GRIMSRUD SØGAARD  –  43,0 %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HEDDA MJØR GRIMSRUD HAALAND  –  43,0 %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TORGEIR MJØR GRIMSRUD  –  10,1 %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MJØR GRIMSRUD  –  3,9 %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MJØR GRIMSRUD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LEOPOLD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Gyldenløves gate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988 797 170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LEOPOLD INVEST AS</a:t>
            </a:r>
          </a:p>
        </p:txBody>
      </p:sp>
    </p:spTree>
  </p:cSld>
  <p:clrMapOvr>
    <a:masterClrMapping xmlns:a="http://schemas.openxmlformats.org/drawingml/2006/main"/>
  </p:clrMapOvr>
</p:sld>
</file>