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521ce1fb1f46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2c7128f7f74316"/>
  </p:sldMasterIdLst>
  <p:sldIdLst>
    <p:sldId xmlns:r="http://schemas.openxmlformats.org/officeDocument/2006/relationships" id="256" r:id="R2c502ca1e6da43bd"/>
    <p:sldId xmlns:r="http://schemas.openxmlformats.org/officeDocument/2006/relationships" id="257" r:id="R09d67dfa92a24671"/>
    <p:sldId xmlns:r="http://schemas.openxmlformats.org/officeDocument/2006/relationships" id="258" r:id="R42da367764184d53"/>
    <p:sldId xmlns:r="http://schemas.openxmlformats.org/officeDocument/2006/relationships" id="259" r:id="R8d576a3aac5143cf"/>
    <p:sldId xmlns:r="http://schemas.openxmlformats.org/officeDocument/2006/relationships" id="260" r:id="Rb869b3a4bea64f19"/>
    <p:sldId xmlns:r="http://schemas.openxmlformats.org/officeDocument/2006/relationships" id="261" r:id="R29ae3195cd6d432f"/>
    <p:sldId xmlns:r="http://schemas.openxmlformats.org/officeDocument/2006/relationships" id="262" r:id="Rd743d3c298f2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c7128f7f74316" /><Relationship Type="http://schemas.openxmlformats.org/officeDocument/2006/relationships/slide" Target="/ppt/slides/slide1.xml" Id="R2c502ca1e6da43bd" /><Relationship Type="http://schemas.openxmlformats.org/officeDocument/2006/relationships/slide" Target="/ppt/slides/slide2.xml" Id="R09d67dfa92a24671" /><Relationship Type="http://schemas.openxmlformats.org/officeDocument/2006/relationships/slide" Target="/ppt/slides/slide3.xml" Id="R42da367764184d53" /><Relationship Type="http://schemas.openxmlformats.org/officeDocument/2006/relationships/slide" Target="/ppt/slides/slide4.xml" Id="R8d576a3aac5143cf" /><Relationship Type="http://schemas.openxmlformats.org/officeDocument/2006/relationships/slide" Target="/ppt/slides/slide5.xml" Id="Rb869b3a4bea64f19" /><Relationship Type="http://schemas.openxmlformats.org/officeDocument/2006/relationships/slide" Target="/ppt/slides/slide6.xml" Id="R29ae3195cd6d432f" /><Relationship Type="http://schemas.openxmlformats.org/officeDocument/2006/relationships/slide" Target="/ppt/slides/slide7.xml" Id="Rd743d3c298f2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c9b95db5f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625f4c60f4019" /><Relationship Type="http://schemas.openxmlformats.org/officeDocument/2006/relationships/theme" Target="/ppt/slideMasters/theme/theme1.xml" Id="Reed2a244a432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8625f4c60f40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8154c8da3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d5ea803e8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c2ab49708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b914d2604c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42d2c4deb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affcaa1b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68a733f15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36 493 247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6 855 340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