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9018f454d541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d14ac825504010"/>
  </p:sldMasterIdLst>
  <p:sldIdLst>
    <p:sldId xmlns:r="http://schemas.openxmlformats.org/officeDocument/2006/relationships" id="256" r:id="R3653652d1c4348c8"/>
    <p:sldId xmlns:r="http://schemas.openxmlformats.org/officeDocument/2006/relationships" id="257" r:id="R96edbfad36994fd7"/>
    <p:sldId xmlns:r="http://schemas.openxmlformats.org/officeDocument/2006/relationships" id="258" r:id="R31b6c5487c65418e"/>
    <p:sldId xmlns:r="http://schemas.openxmlformats.org/officeDocument/2006/relationships" id="259" r:id="R65ea7df18cf94038"/>
    <p:sldId xmlns:r="http://schemas.openxmlformats.org/officeDocument/2006/relationships" id="260" r:id="Rd06dde360d6c4330"/>
    <p:sldId xmlns:r="http://schemas.openxmlformats.org/officeDocument/2006/relationships" id="261" r:id="Rc948d9be9c8545de"/>
    <p:sldId xmlns:r="http://schemas.openxmlformats.org/officeDocument/2006/relationships" id="262" r:id="Rcedb24078fff41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d14ac825504010" /><Relationship Type="http://schemas.openxmlformats.org/officeDocument/2006/relationships/slide" Target="/ppt/slides/slide1.xml" Id="R3653652d1c4348c8" /><Relationship Type="http://schemas.openxmlformats.org/officeDocument/2006/relationships/slide" Target="/ppt/slides/slide2.xml" Id="R96edbfad36994fd7" /><Relationship Type="http://schemas.openxmlformats.org/officeDocument/2006/relationships/slide" Target="/ppt/slides/slide3.xml" Id="R31b6c5487c65418e" /><Relationship Type="http://schemas.openxmlformats.org/officeDocument/2006/relationships/slide" Target="/ppt/slides/slide4.xml" Id="R65ea7df18cf94038" /><Relationship Type="http://schemas.openxmlformats.org/officeDocument/2006/relationships/slide" Target="/ppt/slides/slide5.xml" Id="Rd06dde360d6c4330" /><Relationship Type="http://schemas.openxmlformats.org/officeDocument/2006/relationships/slide" Target="/ppt/slides/slide6.xml" Id="Rc948d9be9c8545de" /><Relationship Type="http://schemas.openxmlformats.org/officeDocument/2006/relationships/slide" Target="/ppt/slides/slide7.xml" Id="Rcedb24078fff41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690e1a595b4d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0ebb332074a76" /><Relationship Type="http://schemas.openxmlformats.org/officeDocument/2006/relationships/theme" Target="/ppt/slideMasters/theme/theme1.xml" Id="Rfe76a21deebb4e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b0ebb332074a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9f11af44646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e3f11d7c140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12a61297145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f8510df9742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2570fc4104c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f660842db4a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d6d19af724e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MØRK HANSEN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MØRK HANSEN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308 313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6 610 323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8 264 091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PÅL K MØRK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JMC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Pål Mørk Hansen, Solveien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988 657 921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