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a2fec300f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e1b987c9b48a2"/>
  </p:sldMasterIdLst>
  <p:sldIdLst>
    <p:sldId xmlns:r="http://schemas.openxmlformats.org/officeDocument/2006/relationships" id="256" r:id="Re19cea5ca6424b11"/>
    <p:sldId xmlns:r="http://schemas.openxmlformats.org/officeDocument/2006/relationships" id="257" r:id="Ra0b29a901aca4bd3"/>
    <p:sldId xmlns:r="http://schemas.openxmlformats.org/officeDocument/2006/relationships" id="258" r:id="R5fffdc899a424929"/>
    <p:sldId xmlns:r="http://schemas.openxmlformats.org/officeDocument/2006/relationships" id="259" r:id="Rd0377931a1014425"/>
    <p:sldId xmlns:r="http://schemas.openxmlformats.org/officeDocument/2006/relationships" id="260" r:id="R40739362fc1a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e1b987c9b48a2" /><Relationship Type="http://schemas.openxmlformats.org/officeDocument/2006/relationships/slide" Target="/ppt/slides/slide1.xml" Id="Re19cea5ca6424b11" /><Relationship Type="http://schemas.openxmlformats.org/officeDocument/2006/relationships/slide" Target="/ppt/slides/slide2.xml" Id="Ra0b29a901aca4bd3" /><Relationship Type="http://schemas.openxmlformats.org/officeDocument/2006/relationships/slide" Target="/ppt/slides/slide3.xml" Id="R5fffdc899a424929" /><Relationship Type="http://schemas.openxmlformats.org/officeDocument/2006/relationships/slide" Target="/ppt/slides/slide4.xml" Id="Rd0377931a1014425" /><Relationship Type="http://schemas.openxmlformats.org/officeDocument/2006/relationships/slide" Target="/ppt/slides/slide5.xml" Id="R40739362fc1a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e39ea824c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ef067e5d64aa3" /><Relationship Type="http://schemas.openxmlformats.org/officeDocument/2006/relationships/theme" Target="/ppt/slideMasters/theme/theme1.xml" Id="Rca58c374574a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ef067e5d6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8641aa132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6b32ffcb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153d17d3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cdda072ec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ed08b1b8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