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5ee4c3fb2d84f7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eb4cdbb4432414a"/>
  </p:sldMasterIdLst>
  <p:sldIdLst>
    <p:sldId xmlns:r="http://schemas.openxmlformats.org/officeDocument/2006/relationships" id="256" r:id="R30e7de1a164542cd"/>
    <p:sldId xmlns:r="http://schemas.openxmlformats.org/officeDocument/2006/relationships" id="257" r:id="R9f359022564a42a5"/>
    <p:sldId xmlns:r="http://schemas.openxmlformats.org/officeDocument/2006/relationships" id="258" r:id="R591d99dce7f9468f"/>
    <p:sldId xmlns:r="http://schemas.openxmlformats.org/officeDocument/2006/relationships" id="259" r:id="Rabf5309c96234faa"/>
    <p:sldId xmlns:r="http://schemas.openxmlformats.org/officeDocument/2006/relationships" id="260" r:id="Ra2a3c0bf67c04f8e"/>
    <p:sldId xmlns:r="http://schemas.openxmlformats.org/officeDocument/2006/relationships" id="261" r:id="Rd9cb96fd24824c09"/>
    <p:sldId xmlns:r="http://schemas.openxmlformats.org/officeDocument/2006/relationships" id="262" r:id="R28f0c8c7ff994ab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eb4cdbb4432414a" /><Relationship Type="http://schemas.openxmlformats.org/officeDocument/2006/relationships/slide" Target="/ppt/slides/slide1.xml" Id="R30e7de1a164542cd" /><Relationship Type="http://schemas.openxmlformats.org/officeDocument/2006/relationships/slide" Target="/ppt/slides/slide2.xml" Id="R9f359022564a42a5" /><Relationship Type="http://schemas.openxmlformats.org/officeDocument/2006/relationships/slide" Target="/ppt/slides/slide3.xml" Id="R591d99dce7f9468f" /><Relationship Type="http://schemas.openxmlformats.org/officeDocument/2006/relationships/slide" Target="/ppt/slides/slide4.xml" Id="Rabf5309c96234faa" /><Relationship Type="http://schemas.openxmlformats.org/officeDocument/2006/relationships/slide" Target="/ppt/slides/slide5.xml" Id="Ra2a3c0bf67c04f8e" /><Relationship Type="http://schemas.openxmlformats.org/officeDocument/2006/relationships/slide" Target="/ppt/slides/slide6.xml" Id="Rd9cb96fd24824c09" /><Relationship Type="http://schemas.openxmlformats.org/officeDocument/2006/relationships/slide" Target="/ppt/slides/slide7.xml" Id="R28f0c8c7ff994ab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aeb771e8df0445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8563b9727f48a4" /><Relationship Type="http://schemas.openxmlformats.org/officeDocument/2006/relationships/theme" Target="/ppt/slideMasters/theme/theme1.xml" Id="Rf51502efc636417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d8563b9727f48a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beac12f8f64fe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9bb65194604f5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6783b3ac5a44d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8e75dc269142f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0f2778a45845b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3783abdbc34b3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f162630c1d4c0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VN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VN INVEST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11 148 643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10 752 578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10 763 049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48 362 118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63 280 391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NERGAARD VIBEKE  –  99,9 %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NERGAARD VIBEKE  –  0,1 %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v/Norscan Partners AS, Karenslyst allé 53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0279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988 604 321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VN INVEST AS</a:t>
            </a:r>
          </a:p>
        </p:txBody>
      </p:sp>
    </p:spTree>
  </p:cSld>
  <p:clrMapOvr>
    <a:masterClrMapping xmlns:a="http://schemas.openxmlformats.org/drawingml/2006/main"/>
  </p:clrMapOvr>
</p:sld>
</file>