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83bcde3da14b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3f6429a71c45ee"/>
  </p:sldMasterIdLst>
  <p:sldIdLst>
    <p:sldId xmlns:r="http://schemas.openxmlformats.org/officeDocument/2006/relationships" id="256" r:id="R978f63a36fec4c85"/>
    <p:sldId xmlns:r="http://schemas.openxmlformats.org/officeDocument/2006/relationships" id="257" r:id="Ra6b557552d32458d"/>
    <p:sldId xmlns:r="http://schemas.openxmlformats.org/officeDocument/2006/relationships" id="258" r:id="R30aa9be8e48c481d"/>
    <p:sldId xmlns:r="http://schemas.openxmlformats.org/officeDocument/2006/relationships" id="259" r:id="R9d6b35e6d7b74d5c"/>
    <p:sldId xmlns:r="http://schemas.openxmlformats.org/officeDocument/2006/relationships" id="260" r:id="R4ddfeed649b34d86"/>
    <p:sldId xmlns:r="http://schemas.openxmlformats.org/officeDocument/2006/relationships" id="261" r:id="R572094f8c9824ec0"/>
    <p:sldId xmlns:r="http://schemas.openxmlformats.org/officeDocument/2006/relationships" id="262" r:id="R2996ab16479449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f6429a71c45ee" /><Relationship Type="http://schemas.openxmlformats.org/officeDocument/2006/relationships/slide" Target="/ppt/slides/slide1.xml" Id="R978f63a36fec4c85" /><Relationship Type="http://schemas.openxmlformats.org/officeDocument/2006/relationships/slide" Target="/ppt/slides/slide2.xml" Id="Ra6b557552d32458d" /><Relationship Type="http://schemas.openxmlformats.org/officeDocument/2006/relationships/slide" Target="/ppt/slides/slide3.xml" Id="R30aa9be8e48c481d" /><Relationship Type="http://schemas.openxmlformats.org/officeDocument/2006/relationships/slide" Target="/ppt/slides/slide4.xml" Id="R9d6b35e6d7b74d5c" /><Relationship Type="http://schemas.openxmlformats.org/officeDocument/2006/relationships/slide" Target="/ppt/slides/slide5.xml" Id="R4ddfeed649b34d86" /><Relationship Type="http://schemas.openxmlformats.org/officeDocument/2006/relationships/slide" Target="/ppt/slides/slide6.xml" Id="R572094f8c9824ec0" /><Relationship Type="http://schemas.openxmlformats.org/officeDocument/2006/relationships/slide" Target="/ppt/slides/slide7.xml" Id="R2996ab16479449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83defe1c542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f032cb6ad4570" /><Relationship Type="http://schemas.openxmlformats.org/officeDocument/2006/relationships/theme" Target="/ppt/slideMasters/theme/theme1.xml" Id="Rd2f0d1eef43c49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5f032cb6ad45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f05ffb59044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040b2c9fb4d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83478042740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cc658288c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0b484853645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4adb6c3ce4c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db81b49ef43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REE GÅRD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 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 GÅRD HOLDING AS ble etablert [år] og holder til i Sokna.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 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 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 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11 223 340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12 267 424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 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ANNE HØE STRØMMEN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ESPEN STRØMMEN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 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Lundealleen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3534 Sokna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 GÅRD HOLDING AS</a:t>
            </a:r>
          </a:p>
        </p:txBody>
      </p:sp>
    </p:spTree>
  </p:cSld>
  <p:clrMapOvr>
    <a:masterClrMapping xmlns:a="http://schemas.openxmlformats.org/drawingml/2006/main"/>
  </p:clrMapOvr>
</p:sld>
</file>