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a1dcd0d67c48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b296fccbc84803"/>
  </p:sldMasterIdLst>
  <p:sldIdLst>
    <p:sldId xmlns:r="http://schemas.openxmlformats.org/officeDocument/2006/relationships" id="256" r:id="Red55a0024165400b"/>
    <p:sldId xmlns:r="http://schemas.openxmlformats.org/officeDocument/2006/relationships" id="257" r:id="R2a3c445fa1ae4375"/>
    <p:sldId xmlns:r="http://schemas.openxmlformats.org/officeDocument/2006/relationships" id="258" r:id="R33cfe02b546c4de6"/>
    <p:sldId xmlns:r="http://schemas.openxmlformats.org/officeDocument/2006/relationships" id="259" r:id="R9347e179dd5d460f"/>
    <p:sldId xmlns:r="http://schemas.openxmlformats.org/officeDocument/2006/relationships" id="260" r:id="Rd683890770df46b4"/>
    <p:sldId xmlns:r="http://schemas.openxmlformats.org/officeDocument/2006/relationships" id="261" r:id="Rbda0b8b3ece34c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296fccbc84803" /><Relationship Type="http://schemas.openxmlformats.org/officeDocument/2006/relationships/slide" Target="/ppt/slides/slide1.xml" Id="Red55a0024165400b" /><Relationship Type="http://schemas.openxmlformats.org/officeDocument/2006/relationships/slide" Target="/ppt/slides/slide2.xml" Id="R2a3c445fa1ae4375" /><Relationship Type="http://schemas.openxmlformats.org/officeDocument/2006/relationships/slide" Target="/ppt/slides/slide3.xml" Id="R33cfe02b546c4de6" /><Relationship Type="http://schemas.openxmlformats.org/officeDocument/2006/relationships/slide" Target="/ppt/slides/slide4.xml" Id="R9347e179dd5d460f" /><Relationship Type="http://schemas.openxmlformats.org/officeDocument/2006/relationships/slide" Target="/ppt/slides/slide5.xml" Id="Rd683890770df46b4" /><Relationship Type="http://schemas.openxmlformats.org/officeDocument/2006/relationships/slide" Target="/ppt/slides/slide6.xml" Id="Rbda0b8b3ece34c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d5f526f794e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37f2a38a64ef8" /><Relationship Type="http://schemas.openxmlformats.org/officeDocument/2006/relationships/theme" Target="/ppt/slideMasters/theme/theme1.xml" Id="R82f4415dc34947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237f2a38a64e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763562f3747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8df785c324f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4f4c96e1643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ec03531f041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eaf211cce42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58e8b83e3a42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 GÅRD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Lundealleen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3534 Sokna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988 539 708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 GÅRD HOLDING AS</a:t>
            </a:r>
          </a:p>
        </p:txBody>
      </p:sp>
    </p:spTree>
  </p:cSld>
  <p:clrMapOvr>
    <a:masterClrMapping xmlns:a="http://schemas.openxmlformats.org/drawingml/2006/main"/>
  </p:clrMapOvr>
</p:sld>
</file>