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9df23c23d3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5eaee6002448e"/>
  </p:sldMasterIdLst>
  <p:sldIdLst>
    <p:sldId xmlns:r="http://schemas.openxmlformats.org/officeDocument/2006/relationships" id="256" r:id="R8d0fb954d4b147f6"/>
    <p:sldId xmlns:r="http://schemas.openxmlformats.org/officeDocument/2006/relationships" id="257" r:id="Rcca6235dee3949f6"/>
    <p:sldId xmlns:r="http://schemas.openxmlformats.org/officeDocument/2006/relationships" id="258" r:id="R85c6d5a5a78a4b48"/>
    <p:sldId xmlns:r="http://schemas.openxmlformats.org/officeDocument/2006/relationships" id="259" r:id="Rb31e66eb9edc4d54"/>
    <p:sldId xmlns:r="http://schemas.openxmlformats.org/officeDocument/2006/relationships" id="260" r:id="R1f51966b0fea4922"/>
    <p:sldId xmlns:r="http://schemas.openxmlformats.org/officeDocument/2006/relationships" id="261" r:id="R481b1e4ab356450d"/>
    <p:sldId xmlns:r="http://schemas.openxmlformats.org/officeDocument/2006/relationships" id="262" r:id="R3013a23e338646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5eaee6002448e" /><Relationship Type="http://schemas.openxmlformats.org/officeDocument/2006/relationships/slide" Target="/ppt/slides/slide1.xml" Id="R8d0fb954d4b147f6" /><Relationship Type="http://schemas.openxmlformats.org/officeDocument/2006/relationships/slide" Target="/ppt/slides/slide2.xml" Id="Rcca6235dee3949f6" /><Relationship Type="http://schemas.openxmlformats.org/officeDocument/2006/relationships/slide" Target="/ppt/slides/slide3.xml" Id="R85c6d5a5a78a4b48" /><Relationship Type="http://schemas.openxmlformats.org/officeDocument/2006/relationships/slide" Target="/ppt/slides/slide4.xml" Id="Rb31e66eb9edc4d54" /><Relationship Type="http://schemas.openxmlformats.org/officeDocument/2006/relationships/slide" Target="/ppt/slides/slide5.xml" Id="R1f51966b0fea4922" /><Relationship Type="http://schemas.openxmlformats.org/officeDocument/2006/relationships/slide" Target="/ppt/slides/slide6.xml" Id="R481b1e4ab356450d" /><Relationship Type="http://schemas.openxmlformats.org/officeDocument/2006/relationships/slide" Target="/ppt/slides/slide7.xml" Id="R3013a23e338646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306856989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2205c09234cad" /><Relationship Type="http://schemas.openxmlformats.org/officeDocument/2006/relationships/theme" Target="/ppt/slideMasters/theme/theme1.xml" Id="R01bfbbb92948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92205c09234c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a7e93f30a41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2badec4b3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24f91337d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cbeabb40d4c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60377a56b48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898f9b71746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b5bd37953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NYRUD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NYRUD FINANS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Haslums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rogerkri@broadpark.no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