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001e5e74a41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37b9db86e4c2f"/>
  </p:sldMasterIdLst>
  <p:sldIdLst>
    <p:sldId xmlns:r="http://schemas.openxmlformats.org/officeDocument/2006/relationships" id="256" r:id="Re958f949891949ad"/>
    <p:sldId xmlns:r="http://schemas.openxmlformats.org/officeDocument/2006/relationships" id="257" r:id="Re06c1f3447e6423d"/>
    <p:sldId xmlns:r="http://schemas.openxmlformats.org/officeDocument/2006/relationships" id="258" r:id="Rc0c9ee74a68e44e5"/>
    <p:sldId xmlns:r="http://schemas.openxmlformats.org/officeDocument/2006/relationships" id="259" r:id="R80ff98e988f3493f"/>
    <p:sldId xmlns:r="http://schemas.openxmlformats.org/officeDocument/2006/relationships" id="260" r:id="R9710e3367fcc4cfd"/>
    <p:sldId xmlns:r="http://schemas.openxmlformats.org/officeDocument/2006/relationships" id="261" r:id="R03ef2d8e115c40e4"/>
    <p:sldId xmlns:r="http://schemas.openxmlformats.org/officeDocument/2006/relationships" id="262" r:id="R6659b37d318d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37b9db86e4c2f" /><Relationship Type="http://schemas.openxmlformats.org/officeDocument/2006/relationships/slide" Target="/ppt/slides/slide1.xml" Id="Re958f949891949ad" /><Relationship Type="http://schemas.openxmlformats.org/officeDocument/2006/relationships/slide" Target="/ppt/slides/slide2.xml" Id="Re06c1f3447e6423d" /><Relationship Type="http://schemas.openxmlformats.org/officeDocument/2006/relationships/slide" Target="/ppt/slides/slide3.xml" Id="Rc0c9ee74a68e44e5" /><Relationship Type="http://schemas.openxmlformats.org/officeDocument/2006/relationships/slide" Target="/ppt/slides/slide4.xml" Id="R80ff98e988f3493f" /><Relationship Type="http://schemas.openxmlformats.org/officeDocument/2006/relationships/slide" Target="/ppt/slides/slide5.xml" Id="R9710e3367fcc4cfd" /><Relationship Type="http://schemas.openxmlformats.org/officeDocument/2006/relationships/slide" Target="/ppt/slides/slide6.xml" Id="R03ef2d8e115c40e4" /><Relationship Type="http://schemas.openxmlformats.org/officeDocument/2006/relationships/slide" Target="/ppt/slides/slide7.xml" Id="R6659b37d318d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077007d31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d23e8294441de" /><Relationship Type="http://schemas.openxmlformats.org/officeDocument/2006/relationships/theme" Target="/ppt/slideMasters/theme/theme1.xml" Id="Raad1604b069746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d23e8294441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5469dbb7341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914e160904a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a60fab5bb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68aa1a7e1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32b5ba1264b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a2bbc7e8940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87183f1c04b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