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db7cab2c949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f600e2ac94ab3"/>
  </p:sldMasterIdLst>
  <p:sldIdLst>
    <p:sldId xmlns:r="http://schemas.openxmlformats.org/officeDocument/2006/relationships" id="256" r:id="R4923043bb4b94759"/>
    <p:sldId xmlns:r="http://schemas.openxmlformats.org/officeDocument/2006/relationships" id="257" r:id="R278ef8c0c0554238"/>
    <p:sldId xmlns:r="http://schemas.openxmlformats.org/officeDocument/2006/relationships" id="258" r:id="R4795ec003e91497b"/>
    <p:sldId xmlns:r="http://schemas.openxmlformats.org/officeDocument/2006/relationships" id="259" r:id="R787053d9c0104126"/>
    <p:sldId xmlns:r="http://schemas.openxmlformats.org/officeDocument/2006/relationships" id="260" r:id="R8425221c3c2541b1"/>
    <p:sldId xmlns:r="http://schemas.openxmlformats.org/officeDocument/2006/relationships" id="261" r:id="R800224f0f94d4523"/>
    <p:sldId xmlns:r="http://schemas.openxmlformats.org/officeDocument/2006/relationships" id="262" r:id="R93ac00ad6f3c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f600e2ac94ab3" /><Relationship Type="http://schemas.openxmlformats.org/officeDocument/2006/relationships/slide" Target="/ppt/slides/slide1.xml" Id="R4923043bb4b94759" /><Relationship Type="http://schemas.openxmlformats.org/officeDocument/2006/relationships/slide" Target="/ppt/slides/slide2.xml" Id="R278ef8c0c0554238" /><Relationship Type="http://schemas.openxmlformats.org/officeDocument/2006/relationships/slide" Target="/ppt/slides/slide3.xml" Id="R4795ec003e91497b" /><Relationship Type="http://schemas.openxmlformats.org/officeDocument/2006/relationships/slide" Target="/ppt/slides/slide4.xml" Id="R787053d9c0104126" /><Relationship Type="http://schemas.openxmlformats.org/officeDocument/2006/relationships/slide" Target="/ppt/slides/slide5.xml" Id="R8425221c3c2541b1" /><Relationship Type="http://schemas.openxmlformats.org/officeDocument/2006/relationships/slide" Target="/ppt/slides/slide6.xml" Id="R800224f0f94d4523" /><Relationship Type="http://schemas.openxmlformats.org/officeDocument/2006/relationships/slide" Target="/ppt/slides/slide7.xml" Id="R93ac00ad6f3c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1b0a8c503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15761bb3343b4" /><Relationship Type="http://schemas.openxmlformats.org/officeDocument/2006/relationships/theme" Target="/ppt/slideMasters/theme/theme1.xml" Id="Red77048f62f7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15761bb33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498c44891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b14cd8f5c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8f897f41d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65b2acf9647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fa5914121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8f7a5df82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2f909fc00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