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de935255aa45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4c828ae5ee482f"/>
  </p:sldMasterIdLst>
  <p:sldIdLst>
    <p:sldId xmlns:r="http://schemas.openxmlformats.org/officeDocument/2006/relationships" id="256" r:id="R3eeda8ebfceb4489"/>
    <p:sldId xmlns:r="http://schemas.openxmlformats.org/officeDocument/2006/relationships" id="257" r:id="Re781dc02527b4090"/>
    <p:sldId xmlns:r="http://schemas.openxmlformats.org/officeDocument/2006/relationships" id="258" r:id="Rbfcb29fe4bae4ef5"/>
    <p:sldId xmlns:r="http://schemas.openxmlformats.org/officeDocument/2006/relationships" id="259" r:id="R1948f2dd5a8e4756"/>
    <p:sldId xmlns:r="http://schemas.openxmlformats.org/officeDocument/2006/relationships" id="260" r:id="Rec674f69766d4128"/>
    <p:sldId xmlns:r="http://schemas.openxmlformats.org/officeDocument/2006/relationships" id="261" r:id="Rdab183a3226e43f7"/>
    <p:sldId xmlns:r="http://schemas.openxmlformats.org/officeDocument/2006/relationships" id="262" r:id="Re63963b5521742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4c828ae5ee482f" /><Relationship Type="http://schemas.openxmlformats.org/officeDocument/2006/relationships/slide" Target="/ppt/slides/slide1.xml" Id="R3eeda8ebfceb4489" /><Relationship Type="http://schemas.openxmlformats.org/officeDocument/2006/relationships/slide" Target="/ppt/slides/slide2.xml" Id="Re781dc02527b4090" /><Relationship Type="http://schemas.openxmlformats.org/officeDocument/2006/relationships/slide" Target="/ppt/slides/slide3.xml" Id="Rbfcb29fe4bae4ef5" /><Relationship Type="http://schemas.openxmlformats.org/officeDocument/2006/relationships/slide" Target="/ppt/slides/slide4.xml" Id="R1948f2dd5a8e4756" /><Relationship Type="http://schemas.openxmlformats.org/officeDocument/2006/relationships/slide" Target="/ppt/slides/slide5.xml" Id="Rec674f69766d4128" /><Relationship Type="http://schemas.openxmlformats.org/officeDocument/2006/relationships/slide" Target="/ppt/slides/slide6.xml" Id="Rdab183a3226e43f7" /><Relationship Type="http://schemas.openxmlformats.org/officeDocument/2006/relationships/slide" Target="/ppt/slides/slide7.xml" Id="Re63963b5521742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97d7c7e48c49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40a85cd04f4720" /><Relationship Type="http://schemas.openxmlformats.org/officeDocument/2006/relationships/theme" Target="/ppt/slideMasters/theme/theme1.xml" Id="Rc10522652d0e4b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40a85cd04f47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20fe4292a444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36c20bc05546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6d169b8eff44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4cf36b465a4a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0b2eb2be9a43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0c180fce02406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9058fbb7d24d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FREDNES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FREDNES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FREDNES CONSULT AS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FREDNES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FREDNES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FREDNES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523 515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311 723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3 237 805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19 934 312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19 997 839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FREDNES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LONAR KNUT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LONAR KRISTINA WIDÉN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LONAR VEGARD  –  15,0 %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FREDNES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Pans veg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3940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93 47 05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988 298 913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FREDNES CONSULT AS</a:t>
            </a:r>
          </a:p>
        </p:txBody>
      </p:sp>
    </p:spTree>
  </p:cSld>
  <p:clrMapOvr>
    <a:masterClrMapping xmlns:a="http://schemas.openxmlformats.org/drawingml/2006/main"/>
  </p:clrMapOvr>
</p:sld>
</file>