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5f9f645485f488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ffd941f8a644de"/>
  </p:sldMasterIdLst>
  <p:sldIdLst>
    <p:sldId xmlns:r="http://schemas.openxmlformats.org/officeDocument/2006/relationships" id="256" r:id="Rb65f3e6be6cf4973"/>
    <p:sldId xmlns:r="http://schemas.openxmlformats.org/officeDocument/2006/relationships" id="257" r:id="Ra0846bd6a46e437d"/>
    <p:sldId xmlns:r="http://schemas.openxmlformats.org/officeDocument/2006/relationships" id="258" r:id="R865b22e35fe14709"/>
    <p:sldId xmlns:r="http://schemas.openxmlformats.org/officeDocument/2006/relationships" id="259" r:id="R0081621f029c4555"/>
    <p:sldId xmlns:r="http://schemas.openxmlformats.org/officeDocument/2006/relationships" id="260" r:id="R77b347ccf1da43f7"/>
    <p:sldId xmlns:r="http://schemas.openxmlformats.org/officeDocument/2006/relationships" id="261" r:id="R04bdc67236dd4081"/>
    <p:sldId xmlns:r="http://schemas.openxmlformats.org/officeDocument/2006/relationships" id="262" r:id="R8d9ad394ea834c2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ffd941f8a644de" /><Relationship Type="http://schemas.openxmlformats.org/officeDocument/2006/relationships/slide" Target="/ppt/slides/slide1.xml" Id="Rb65f3e6be6cf4973" /><Relationship Type="http://schemas.openxmlformats.org/officeDocument/2006/relationships/slide" Target="/ppt/slides/slide2.xml" Id="Ra0846bd6a46e437d" /><Relationship Type="http://schemas.openxmlformats.org/officeDocument/2006/relationships/slide" Target="/ppt/slides/slide3.xml" Id="R865b22e35fe14709" /><Relationship Type="http://schemas.openxmlformats.org/officeDocument/2006/relationships/slide" Target="/ppt/slides/slide4.xml" Id="R0081621f029c4555" /><Relationship Type="http://schemas.openxmlformats.org/officeDocument/2006/relationships/slide" Target="/ppt/slides/slide5.xml" Id="R77b347ccf1da43f7" /><Relationship Type="http://schemas.openxmlformats.org/officeDocument/2006/relationships/slide" Target="/ppt/slides/slide6.xml" Id="R04bdc67236dd4081" /><Relationship Type="http://schemas.openxmlformats.org/officeDocument/2006/relationships/slide" Target="/ppt/slides/slide7.xml" Id="R8d9ad394ea834c2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6273b601c9d4f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e5d98437fe40e5" /><Relationship Type="http://schemas.openxmlformats.org/officeDocument/2006/relationships/theme" Target="/ppt/slideMasters/theme/theme1.xml" Id="R179dae75406b44a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de5d98437fe40e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03d8b1bc5432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e83f37ea7d48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b09aaf2fb14ae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336ea4c75c46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822ad91c364eb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e4ee6163a0425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f8344aaee84d2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VIKEDAL MUR OG ANLEGG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MUR OG ANLEGG AS ble etablert [år] og holder til i Vikedal.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39 151 146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1 046 637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79 566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2 310 840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20 218 143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VIKEDAL EIENDOM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Movegen 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5583 Vikedal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76 16 16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988 229 113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VIKEDAL MUR OG ANLEGG AS</a:t>
            </a:r>
          </a:p>
        </p:txBody>
      </p:sp>
    </p:spTree>
  </p:cSld>
  <p:clrMapOvr>
    <a:masterClrMapping xmlns:a="http://schemas.openxmlformats.org/drawingml/2006/main"/>
  </p:clrMapOvr>
</p:sld>
</file>