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1547f500d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a0c53a05d4ac4"/>
  </p:sldMasterIdLst>
  <p:sldIdLst>
    <p:sldId xmlns:r="http://schemas.openxmlformats.org/officeDocument/2006/relationships" id="256" r:id="R5e16493693494d29"/>
    <p:sldId xmlns:r="http://schemas.openxmlformats.org/officeDocument/2006/relationships" id="257" r:id="R7d0e032d1bec4678"/>
    <p:sldId xmlns:r="http://schemas.openxmlformats.org/officeDocument/2006/relationships" id="258" r:id="Rb8d8eb5908374847"/>
    <p:sldId xmlns:r="http://schemas.openxmlformats.org/officeDocument/2006/relationships" id="259" r:id="R1433e37b90c2415a"/>
    <p:sldId xmlns:r="http://schemas.openxmlformats.org/officeDocument/2006/relationships" id="260" r:id="R73805f4c9e564730"/>
    <p:sldId xmlns:r="http://schemas.openxmlformats.org/officeDocument/2006/relationships" id="261" r:id="R38eee5c270c249a3"/>
    <p:sldId xmlns:r="http://schemas.openxmlformats.org/officeDocument/2006/relationships" id="262" r:id="Rcedb03585d52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a0c53a05d4ac4" /><Relationship Type="http://schemas.openxmlformats.org/officeDocument/2006/relationships/slide" Target="/ppt/slides/slide1.xml" Id="R5e16493693494d29" /><Relationship Type="http://schemas.openxmlformats.org/officeDocument/2006/relationships/slide" Target="/ppt/slides/slide2.xml" Id="R7d0e032d1bec4678" /><Relationship Type="http://schemas.openxmlformats.org/officeDocument/2006/relationships/slide" Target="/ppt/slides/slide3.xml" Id="Rb8d8eb5908374847" /><Relationship Type="http://schemas.openxmlformats.org/officeDocument/2006/relationships/slide" Target="/ppt/slides/slide4.xml" Id="R1433e37b90c2415a" /><Relationship Type="http://schemas.openxmlformats.org/officeDocument/2006/relationships/slide" Target="/ppt/slides/slide5.xml" Id="R73805f4c9e564730" /><Relationship Type="http://schemas.openxmlformats.org/officeDocument/2006/relationships/slide" Target="/ppt/slides/slide6.xml" Id="R38eee5c270c249a3" /><Relationship Type="http://schemas.openxmlformats.org/officeDocument/2006/relationships/slide" Target="/ppt/slides/slide7.xml" Id="Rcedb03585d52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deb694f9e45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222c8f2474c4d" /><Relationship Type="http://schemas.openxmlformats.org/officeDocument/2006/relationships/theme" Target="/ppt/slideMasters/theme/theme1.xml" Id="Rb157129677d6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8222c8f247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369789946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29f585acb44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271c916b745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f14faa791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fdd55976d41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5156538d9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cf44090fa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2 874 409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SOMMERFELT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etg. seksjon 3, Hoffsveien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988 081 981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 INVEST AS</a:t>
            </a:r>
          </a:p>
        </p:txBody>
      </p:sp>
    </p:spTree>
  </p:cSld>
  <p:clrMapOvr>
    <a:masterClrMapping xmlns:a="http://schemas.openxmlformats.org/drawingml/2006/main"/>
  </p:clrMapOvr>
</p:sld>
</file>