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9bcf4b0fc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97844477d4b30"/>
  </p:sldMasterIdLst>
  <p:sldIdLst>
    <p:sldId xmlns:r="http://schemas.openxmlformats.org/officeDocument/2006/relationships" id="256" r:id="Rb8c50c76889043ca"/>
    <p:sldId xmlns:r="http://schemas.openxmlformats.org/officeDocument/2006/relationships" id="257" r:id="Rf57e967e48014a49"/>
    <p:sldId xmlns:r="http://schemas.openxmlformats.org/officeDocument/2006/relationships" id="258" r:id="R512fdf1c66e5474e"/>
    <p:sldId xmlns:r="http://schemas.openxmlformats.org/officeDocument/2006/relationships" id="259" r:id="R72cdcba928014e7a"/>
    <p:sldId xmlns:r="http://schemas.openxmlformats.org/officeDocument/2006/relationships" id="260" r:id="R66d80e6733344dff"/>
    <p:sldId xmlns:r="http://schemas.openxmlformats.org/officeDocument/2006/relationships" id="261" r:id="R756f13ebcecf453e"/>
    <p:sldId xmlns:r="http://schemas.openxmlformats.org/officeDocument/2006/relationships" id="262" r:id="Rc530102bbf75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97844477d4b30" /><Relationship Type="http://schemas.openxmlformats.org/officeDocument/2006/relationships/slide" Target="/ppt/slides/slide1.xml" Id="Rb8c50c76889043ca" /><Relationship Type="http://schemas.openxmlformats.org/officeDocument/2006/relationships/slide" Target="/ppt/slides/slide2.xml" Id="Rf57e967e48014a49" /><Relationship Type="http://schemas.openxmlformats.org/officeDocument/2006/relationships/slide" Target="/ppt/slides/slide3.xml" Id="R512fdf1c66e5474e" /><Relationship Type="http://schemas.openxmlformats.org/officeDocument/2006/relationships/slide" Target="/ppt/slides/slide4.xml" Id="R72cdcba928014e7a" /><Relationship Type="http://schemas.openxmlformats.org/officeDocument/2006/relationships/slide" Target="/ppt/slides/slide5.xml" Id="R66d80e6733344dff" /><Relationship Type="http://schemas.openxmlformats.org/officeDocument/2006/relationships/slide" Target="/ppt/slides/slide6.xml" Id="R756f13ebcecf453e" /><Relationship Type="http://schemas.openxmlformats.org/officeDocument/2006/relationships/slide" Target="/ppt/slides/slide7.xml" Id="Rc530102bbf75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cd125d4b74a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32746e6b646a4" /><Relationship Type="http://schemas.openxmlformats.org/officeDocument/2006/relationships/theme" Target="/ppt/slideMasters/theme/theme1.xml" Id="Rb326da349833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32746e6b646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d396913f6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279e4111942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8786c5a35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683b1c257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fa3c2b644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03ddbe8fa49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e9902ee16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KJELLSTRØM KJEVEORTOPEDI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KJELLSTRØM KJEVEORTOPEDI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2 668 605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23 836 920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24 055 361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KJELLSTRÖM TOM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127B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988 068 942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