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9a906761bf40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fc2f84802c43d1"/>
  </p:sldMasterIdLst>
  <p:sldIdLst>
    <p:sldId xmlns:r="http://schemas.openxmlformats.org/officeDocument/2006/relationships" id="256" r:id="R32f4c1e956454af8"/>
    <p:sldId xmlns:r="http://schemas.openxmlformats.org/officeDocument/2006/relationships" id="257" r:id="Rbded6584984b4631"/>
    <p:sldId xmlns:r="http://schemas.openxmlformats.org/officeDocument/2006/relationships" id="258" r:id="Rad9069a483e144f7"/>
    <p:sldId xmlns:r="http://schemas.openxmlformats.org/officeDocument/2006/relationships" id="259" r:id="R6542772115c34d80"/>
    <p:sldId xmlns:r="http://schemas.openxmlformats.org/officeDocument/2006/relationships" id="260" r:id="Rc52ef015264f47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fc2f84802c43d1" /><Relationship Type="http://schemas.openxmlformats.org/officeDocument/2006/relationships/slide" Target="/ppt/slides/slide1.xml" Id="R32f4c1e956454af8" /><Relationship Type="http://schemas.openxmlformats.org/officeDocument/2006/relationships/slide" Target="/ppt/slides/slide2.xml" Id="Rbded6584984b4631" /><Relationship Type="http://schemas.openxmlformats.org/officeDocument/2006/relationships/slide" Target="/ppt/slides/slide3.xml" Id="Rad9069a483e144f7" /><Relationship Type="http://schemas.openxmlformats.org/officeDocument/2006/relationships/slide" Target="/ppt/slides/slide4.xml" Id="R6542772115c34d80" /><Relationship Type="http://schemas.openxmlformats.org/officeDocument/2006/relationships/slide" Target="/ppt/slides/slide5.xml" Id="Rc52ef015264f47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84d369ce7a42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f7569fdee491e" /><Relationship Type="http://schemas.openxmlformats.org/officeDocument/2006/relationships/theme" Target="/ppt/slideMasters/theme/theme1.xml" Id="R61a2db0f03a24e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1f7569fdee49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2b28b951a45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b6bfbd48246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a9ce195c942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1153ddc0d4a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d0c95999244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PENSJONISTFORBUNDET TYDAL KAFE POSTEN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PENSJONISTFORBUNDET TYDAL KAFE POSTEN ble etablert [år] og holder til i Tydal.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Sverre Lunden, Rønningsgjardet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7590 Tydal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988 042 021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