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802789278e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faa1976b3f4495"/>
  </p:sldMasterIdLst>
  <p:sldIdLst>
    <p:sldId xmlns:r="http://schemas.openxmlformats.org/officeDocument/2006/relationships" id="256" r:id="Rae2e038bf97843bd"/>
    <p:sldId xmlns:r="http://schemas.openxmlformats.org/officeDocument/2006/relationships" id="257" r:id="Rd8182af734324106"/>
    <p:sldId xmlns:r="http://schemas.openxmlformats.org/officeDocument/2006/relationships" id="258" r:id="R437905c161014502"/>
    <p:sldId xmlns:r="http://schemas.openxmlformats.org/officeDocument/2006/relationships" id="259" r:id="Rd9b3a79d73f44722"/>
    <p:sldId xmlns:r="http://schemas.openxmlformats.org/officeDocument/2006/relationships" id="260" r:id="R6b3edf93e73f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aa1976b3f4495" /><Relationship Type="http://schemas.openxmlformats.org/officeDocument/2006/relationships/slide" Target="/ppt/slides/slide1.xml" Id="Rae2e038bf97843bd" /><Relationship Type="http://schemas.openxmlformats.org/officeDocument/2006/relationships/slide" Target="/ppt/slides/slide2.xml" Id="Rd8182af734324106" /><Relationship Type="http://schemas.openxmlformats.org/officeDocument/2006/relationships/slide" Target="/ppt/slides/slide3.xml" Id="R437905c161014502" /><Relationship Type="http://schemas.openxmlformats.org/officeDocument/2006/relationships/slide" Target="/ppt/slides/slide4.xml" Id="Rd9b3a79d73f44722" /><Relationship Type="http://schemas.openxmlformats.org/officeDocument/2006/relationships/slide" Target="/ppt/slides/slide5.xml" Id="R6b3edf93e73f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7acba77c1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e5e03ac324810" /><Relationship Type="http://schemas.openxmlformats.org/officeDocument/2006/relationships/theme" Target="/ppt/slideMasters/theme/theme1.xml" Id="Rebff8c94cf46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e5e03ac3248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6ecb1dff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d69cd9ce6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660204b84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2b2a46fc41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20f0efd1a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NORDÅSVANNET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NORDÅSVANNET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NORDÅSVANNET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NORDÅSVANNET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NORDÅSVANNET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NORDÅSVANNET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NORDÅSVANNET INVEST AS</a:t>
            </a:r>
          </a:p>
        </p:txBody>
      </p:sp>
    </p:spTree>
  </p:cSld>
  <p:clrMapOvr>
    <a:masterClrMapping xmlns:a="http://schemas.openxmlformats.org/drawingml/2006/main"/>
  </p:clrMapOvr>
</p:sld>
</file>