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213af90894c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3ffb4aac424590"/>
  </p:sldMasterIdLst>
  <p:sldIdLst>
    <p:sldId xmlns:r="http://schemas.openxmlformats.org/officeDocument/2006/relationships" id="256" r:id="Rab90b7d67ba54435"/>
    <p:sldId xmlns:r="http://schemas.openxmlformats.org/officeDocument/2006/relationships" id="257" r:id="R5e3d86816f4b4a42"/>
    <p:sldId xmlns:r="http://schemas.openxmlformats.org/officeDocument/2006/relationships" id="258" r:id="Re7070c56c88d46f8"/>
    <p:sldId xmlns:r="http://schemas.openxmlformats.org/officeDocument/2006/relationships" id="259" r:id="Rb0beb7332cc04ff6"/>
    <p:sldId xmlns:r="http://schemas.openxmlformats.org/officeDocument/2006/relationships" id="260" r:id="Rfa5a9a1166ce4c54"/>
    <p:sldId xmlns:r="http://schemas.openxmlformats.org/officeDocument/2006/relationships" id="261" r:id="R7b88bf55a5744079"/>
    <p:sldId xmlns:r="http://schemas.openxmlformats.org/officeDocument/2006/relationships" id="262" r:id="Rba24afdcbb99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ffb4aac424590" /><Relationship Type="http://schemas.openxmlformats.org/officeDocument/2006/relationships/slide" Target="/ppt/slides/slide1.xml" Id="Rab90b7d67ba54435" /><Relationship Type="http://schemas.openxmlformats.org/officeDocument/2006/relationships/slide" Target="/ppt/slides/slide2.xml" Id="R5e3d86816f4b4a42" /><Relationship Type="http://schemas.openxmlformats.org/officeDocument/2006/relationships/slide" Target="/ppt/slides/slide3.xml" Id="Re7070c56c88d46f8" /><Relationship Type="http://schemas.openxmlformats.org/officeDocument/2006/relationships/slide" Target="/ppt/slides/slide4.xml" Id="Rb0beb7332cc04ff6" /><Relationship Type="http://schemas.openxmlformats.org/officeDocument/2006/relationships/slide" Target="/ppt/slides/slide5.xml" Id="Rfa5a9a1166ce4c54" /><Relationship Type="http://schemas.openxmlformats.org/officeDocument/2006/relationships/slide" Target="/ppt/slides/slide6.xml" Id="R7b88bf55a5744079" /><Relationship Type="http://schemas.openxmlformats.org/officeDocument/2006/relationships/slide" Target="/ppt/slides/slide7.xml" Id="Rba24afdcbb99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d1f8236ac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01d8411a41c5" /><Relationship Type="http://schemas.openxmlformats.org/officeDocument/2006/relationships/theme" Target="/ppt/slideMasters/theme/theme1.xml" Id="R30383d3c4c3240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1601d8411a41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a89d12c3842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773d264114f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72654cc5547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59813b645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cc5cbf3d5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ad36110954e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6fca0a19149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