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cf6008e537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939d8e9f94372"/>
  </p:sldMasterIdLst>
  <p:sldIdLst>
    <p:sldId xmlns:r="http://schemas.openxmlformats.org/officeDocument/2006/relationships" id="256" r:id="R0cf3369036fd4fb7"/>
    <p:sldId xmlns:r="http://schemas.openxmlformats.org/officeDocument/2006/relationships" id="257" r:id="R863ca97a007444c4"/>
    <p:sldId xmlns:r="http://schemas.openxmlformats.org/officeDocument/2006/relationships" id="258" r:id="Re86b7577d0e54036"/>
    <p:sldId xmlns:r="http://schemas.openxmlformats.org/officeDocument/2006/relationships" id="259" r:id="Rd343197de36e4656"/>
    <p:sldId xmlns:r="http://schemas.openxmlformats.org/officeDocument/2006/relationships" id="260" r:id="R9e880f42fc234de1"/>
    <p:sldId xmlns:r="http://schemas.openxmlformats.org/officeDocument/2006/relationships" id="261" r:id="R814739c096ac4af2"/>
    <p:sldId xmlns:r="http://schemas.openxmlformats.org/officeDocument/2006/relationships" id="262" r:id="Rb7453effd4f6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939d8e9f94372" /><Relationship Type="http://schemas.openxmlformats.org/officeDocument/2006/relationships/slide" Target="/ppt/slides/slide1.xml" Id="R0cf3369036fd4fb7" /><Relationship Type="http://schemas.openxmlformats.org/officeDocument/2006/relationships/slide" Target="/ppt/slides/slide2.xml" Id="R863ca97a007444c4" /><Relationship Type="http://schemas.openxmlformats.org/officeDocument/2006/relationships/slide" Target="/ppt/slides/slide3.xml" Id="Re86b7577d0e54036" /><Relationship Type="http://schemas.openxmlformats.org/officeDocument/2006/relationships/slide" Target="/ppt/slides/slide4.xml" Id="Rd343197de36e4656" /><Relationship Type="http://schemas.openxmlformats.org/officeDocument/2006/relationships/slide" Target="/ppt/slides/slide5.xml" Id="R9e880f42fc234de1" /><Relationship Type="http://schemas.openxmlformats.org/officeDocument/2006/relationships/slide" Target="/ppt/slides/slide6.xml" Id="R814739c096ac4af2" /><Relationship Type="http://schemas.openxmlformats.org/officeDocument/2006/relationships/slide" Target="/ppt/slides/slide7.xml" Id="Rb7453effd4f6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c49322f52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65dfb017a41d6" /><Relationship Type="http://schemas.openxmlformats.org/officeDocument/2006/relationships/theme" Target="/ppt/slideMasters/theme/theme1.xml" Id="R6c9466c54797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65dfb017a41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384ba75e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0077c8b8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37b20b70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255a4e9e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a296fc71e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ab3ed2ea8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76317c601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HIBERNIAN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HIBERNIAN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15 606 726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26 497 725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69 325 631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LINDGREN  –  70,1 %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HEDLI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NOBEL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HIBERNIAN HOLDING AS</a:t>
            </a:r>
          </a:p>
        </p:txBody>
      </p:sp>
    </p:spTree>
  </p:cSld>
  <p:clrMapOvr>
    <a:masterClrMapping xmlns:a="http://schemas.openxmlformats.org/drawingml/2006/main"/>
  </p:clrMapOvr>
</p:sld>
</file>