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4f89290cb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f5726554984042"/>
  </p:sldMasterIdLst>
  <p:sldIdLst>
    <p:sldId xmlns:r="http://schemas.openxmlformats.org/officeDocument/2006/relationships" id="256" r:id="R0883c1e518b84c7c"/>
    <p:sldId xmlns:r="http://schemas.openxmlformats.org/officeDocument/2006/relationships" id="257" r:id="R4afceb82d979452b"/>
    <p:sldId xmlns:r="http://schemas.openxmlformats.org/officeDocument/2006/relationships" id="258" r:id="R24294d1247bb4c66"/>
    <p:sldId xmlns:r="http://schemas.openxmlformats.org/officeDocument/2006/relationships" id="259" r:id="Rb8ce08bb127f4e94"/>
    <p:sldId xmlns:r="http://schemas.openxmlformats.org/officeDocument/2006/relationships" id="260" r:id="R7f3226fc4653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f5726554984042" /><Relationship Type="http://schemas.openxmlformats.org/officeDocument/2006/relationships/slide" Target="/ppt/slides/slide1.xml" Id="R0883c1e518b84c7c" /><Relationship Type="http://schemas.openxmlformats.org/officeDocument/2006/relationships/slide" Target="/ppt/slides/slide2.xml" Id="R4afceb82d979452b" /><Relationship Type="http://schemas.openxmlformats.org/officeDocument/2006/relationships/slide" Target="/ppt/slides/slide3.xml" Id="R24294d1247bb4c66" /><Relationship Type="http://schemas.openxmlformats.org/officeDocument/2006/relationships/slide" Target="/ppt/slides/slide4.xml" Id="Rb8ce08bb127f4e94" /><Relationship Type="http://schemas.openxmlformats.org/officeDocument/2006/relationships/slide" Target="/ppt/slides/slide5.xml" Id="R7f3226fc4653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b4aeeb2b14d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5e7654153480b" /><Relationship Type="http://schemas.openxmlformats.org/officeDocument/2006/relationships/theme" Target="/ppt/slideMasters/theme/theme1.xml" Id="R6d5a07169793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5e7654153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312b7a613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311354fc14e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253ef9f5f42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fb1fdbb95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c63e94b9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