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e53aa5a2d746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1624c3ac6e4c8c"/>
  </p:sldMasterIdLst>
  <p:sldIdLst>
    <p:sldId xmlns:r="http://schemas.openxmlformats.org/officeDocument/2006/relationships" id="256" r:id="Rae61c6ad983e4984"/>
    <p:sldId xmlns:r="http://schemas.openxmlformats.org/officeDocument/2006/relationships" id="257" r:id="Rc09bdfb984054cbe"/>
    <p:sldId xmlns:r="http://schemas.openxmlformats.org/officeDocument/2006/relationships" id="258" r:id="R11e4836269424845"/>
    <p:sldId xmlns:r="http://schemas.openxmlformats.org/officeDocument/2006/relationships" id="259" r:id="Rc76d86f7ae9d4831"/>
    <p:sldId xmlns:r="http://schemas.openxmlformats.org/officeDocument/2006/relationships" id="260" r:id="R779e1e89c82346f0"/>
    <p:sldId xmlns:r="http://schemas.openxmlformats.org/officeDocument/2006/relationships" id="261" r:id="R672219bfc2f84e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1624c3ac6e4c8c" /><Relationship Type="http://schemas.openxmlformats.org/officeDocument/2006/relationships/slide" Target="/ppt/slides/slide1.xml" Id="Rae61c6ad983e4984" /><Relationship Type="http://schemas.openxmlformats.org/officeDocument/2006/relationships/slide" Target="/ppt/slides/slide2.xml" Id="Rc09bdfb984054cbe" /><Relationship Type="http://schemas.openxmlformats.org/officeDocument/2006/relationships/slide" Target="/ppt/slides/slide3.xml" Id="R11e4836269424845" /><Relationship Type="http://schemas.openxmlformats.org/officeDocument/2006/relationships/slide" Target="/ppt/slides/slide4.xml" Id="Rc76d86f7ae9d4831" /><Relationship Type="http://schemas.openxmlformats.org/officeDocument/2006/relationships/slide" Target="/ppt/slides/slide5.xml" Id="R779e1e89c82346f0" /><Relationship Type="http://schemas.openxmlformats.org/officeDocument/2006/relationships/slide" Target="/ppt/slides/slide6.xml" Id="R672219bfc2f84e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692d70543447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6cbc3b42f43c4" /><Relationship Type="http://schemas.openxmlformats.org/officeDocument/2006/relationships/theme" Target="/ppt/slideMasters/theme/theme1.xml" Id="R27a4293c65c843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96cbc3b42f43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333b901324a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4c727d28142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0f0d430bb43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2827d755f47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d7f56754d44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87439c0574f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