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e0eef6152a4d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b42db95d0740ea"/>
  </p:sldMasterIdLst>
  <p:sldIdLst>
    <p:sldId xmlns:r="http://schemas.openxmlformats.org/officeDocument/2006/relationships" id="256" r:id="R99ea6e1888e44425"/>
    <p:sldId xmlns:r="http://schemas.openxmlformats.org/officeDocument/2006/relationships" id="257" r:id="Rea5e012bdfcd434f"/>
    <p:sldId xmlns:r="http://schemas.openxmlformats.org/officeDocument/2006/relationships" id="258" r:id="Ra63376dee1444b65"/>
    <p:sldId xmlns:r="http://schemas.openxmlformats.org/officeDocument/2006/relationships" id="259" r:id="R502df928c52141ff"/>
    <p:sldId xmlns:r="http://schemas.openxmlformats.org/officeDocument/2006/relationships" id="260" r:id="Ra1b317e8c351464e"/>
    <p:sldId xmlns:r="http://schemas.openxmlformats.org/officeDocument/2006/relationships" id="261" r:id="Rf1444f92f9c448ab"/>
    <p:sldId xmlns:r="http://schemas.openxmlformats.org/officeDocument/2006/relationships" id="262" r:id="Rd022ad8336204c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b42db95d0740ea" /><Relationship Type="http://schemas.openxmlformats.org/officeDocument/2006/relationships/slide" Target="/ppt/slides/slide1.xml" Id="R99ea6e1888e44425" /><Relationship Type="http://schemas.openxmlformats.org/officeDocument/2006/relationships/slide" Target="/ppt/slides/slide2.xml" Id="Rea5e012bdfcd434f" /><Relationship Type="http://schemas.openxmlformats.org/officeDocument/2006/relationships/slide" Target="/ppt/slides/slide3.xml" Id="Ra63376dee1444b65" /><Relationship Type="http://schemas.openxmlformats.org/officeDocument/2006/relationships/slide" Target="/ppt/slides/slide4.xml" Id="R502df928c52141ff" /><Relationship Type="http://schemas.openxmlformats.org/officeDocument/2006/relationships/slide" Target="/ppt/slides/slide5.xml" Id="Ra1b317e8c351464e" /><Relationship Type="http://schemas.openxmlformats.org/officeDocument/2006/relationships/slide" Target="/ppt/slides/slide6.xml" Id="Rf1444f92f9c448ab" /><Relationship Type="http://schemas.openxmlformats.org/officeDocument/2006/relationships/slide" Target="/ppt/slides/slide7.xml" Id="Rd022ad8336204c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08b6c5aa87c4b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a9325ea2c4cf7" /><Relationship Type="http://schemas.openxmlformats.org/officeDocument/2006/relationships/theme" Target="/ppt/slideMasters/theme/theme1.xml" Id="Rd40a66a94aa345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ea9325ea2c4c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563632740411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5b01b9a52a44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57808005aa4c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5acb15ece642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94fa376e5b45b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18a20456445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31cdb8be334e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NORDIC BUSINESS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NORDIC BUSINESS CONSULTING AS ble etablert [år] og holder til i Ski.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57 856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−9 259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6 023 043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21 889 425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22 624 743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SÆRVOLL ARVE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Arve Særvoll, Bolignummer H0401, Magasinparken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1423 Ski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arvesaer@online.no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987 906 421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NORDIC BUSINESS CONSULTING AS</a:t>
            </a:r>
          </a:p>
        </p:txBody>
      </p:sp>
    </p:spTree>
  </p:cSld>
  <p:clrMapOvr>
    <a:masterClrMapping xmlns:a="http://schemas.openxmlformats.org/drawingml/2006/main"/>
  </p:clrMapOvr>
</p:sld>
</file>