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c17c18b859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6b6102278413f"/>
  </p:sldMasterIdLst>
  <p:sldIdLst>
    <p:sldId xmlns:r="http://schemas.openxmlformats.org/officeDocument/2006/relationships" id="256" r:id="R055432d0641b4906"/>
    <p:sldId xmlns:r="http://schemas.openxmlformats.org/officeDocument/2006/relationships" id="257" r:id="R6f1d56f8a4c943dc"/>
    <p:sldId xmlns:r="http://schemas.openxmlformats.org/officeDocument/2006/relationships" id="258" r:id="Rc8072abf2e3d48e7"/>
    <p:sldId xmlns:r="http://schemas.openxmlformats.org/officeDocument/2006/relationships" id="259" r:id="Rfb2a5fcb5c634514"/>
    <p:sldId xmlns:r="http://schemas.openxmlformats.org/officeDocument/2006/relationships" id="260" r:id="R7e69826718ba4eda"/>
    <p:sldId xmlns:r="http://schemas.openxmlformats.org/officeDocument/2006/relationships" id="261" r:id="Re0d40ae3de6b4053"/>
    <p:sldId xmlns:r="http://schemas.openxmlformats.org/officeDocument/2006/relationships" id="262" r:id="R5fe04e1463204b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6b6102278413f" /><Relationship Type="http://schemas.openxmlformats.org/officeDocument/2006/relationships/slide" Target="/ppt/slides/slide1.xml" Id="R055432d0641b4906" /><Relationship Type="http://schemas.openxmlformats.org/officeDocument/2006/relationships/slide" Target="/ppt/slides/slide2.xml" Id="R6f1d56f8a4c943dc" /><Relationship Type="http://schemas.openxmlformats.org/officeDocument/2006/relationships/slide" Target="/ppt/slides/slide3.xml" Id="Rc8072abf2e3d48e7" /><Relationship Type="http://schemas.openxmlformats.org/officeDocument/2006/relationships/slide" Target="/ppt/slides/slide4.xml" Id="Rfb2a5fcb5c634514" /><Relationship Type="http://schemas.openxmlformats.org/officeDocument/2006/relationships/slide" Target="/ppt/slides/slide5.xml" Id="R7e69826718ba4eda" /><Relationship Type="http://schemas.openxmlformats.org/officeDocument/2006/relationships/slide" Target="/ppt/slides/slide6.xml" Id="Re0d40ae3de6b4053" /><Relationship Type="http://schemas.openxmlformats.org/officeDocument/2006/relationships/slide" Target="/ppt/slides/slide7.xml" Id="R5fe04e1463204b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ae812556443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6d011e2f143bd" /><Relationship Type="http://schemas.openxmlformats.org/officeDocument/2006/relationships/theme" Target="/ppt/slideMasters/theme/theme1.xml" Id="R986c16c37de644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e6d011e2f143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5dbaba82c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108bc37f148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c8a5868c848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c011cf039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df8099f9f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d64d91574f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54f0e38f4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NYHEIM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NYHEIM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9 098 118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12 939 059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NINA NYHEIM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4. etg, 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76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post@advokatnyheim.no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987 897 643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NYHEIM AS</a:t>
            </a:r>
          </a:p>
        </p:txBody>
      </p:sp>
    </p:spTree>
  </p:cSld>
  <p:clrMapOvr>
    <a:masterClrMapping xmlns:a="http://schemas.openxmlformats.org/drawingml/2006/main"/>
  </p:clrMapOvr>
</p:sld>
</file>