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cf44a8c4ec4a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d038a65fca4c66"/>
  </p:sldMasterIdLst>
  <p:sldIdLst>
    <p:sldId xmlns:r="http://schemas.openxmlformats.org/officeDocument/2006/relationships" id="256" r:id="Rdc6152f922994f9a"/>
    <p:sldId xmlns:r="http://schemas.openxmlformats.org/officeDocument/2006/relationships" id="257" r:id="R58b9b2e0cb004943"/>
    <p:sldId xmlns:r="http://schemas.openxmlformats.org/officeDocument/2006/relationships" id="258" r:id="R224f22a1e1684d11"/>
    <p:sldId xmlns:r="http://schemas.openxmlformats.org/officeDocument/2006/relationships" id="259" r:id="Rdbaa7521b4ef4c42"/>
    <p:sldId xmlns:r="http://schemas.openxmlformats.org/officeDocument/2006/relationships" id="260" r:id="R46619084e7774693"/>
    <p:sldId xmlns:r="http://schemas.openxmlformats.org/officeDocument/2006/relationships" id="261" r:id="R2fe645f98bb1459d"/>
    <p:sldId xmlns:r="http://schemas.openxmlformats.org/officeDocument/2006/relationships" id="262" r:id="R2a7c8c236ba949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d038a65fca4c66" /><Relationship Type="http://schemas.openxmlformats.org/officeDocument/2006/relationships/slide" Target="/ppt/slides/slide1.xml" Id="Rdc6152f922994f9a" /><Relationship Type="http://schemas.openxmlformats.org/officeDocument/2006/relationships/slide" Target="/ppt/slides/slide2.xml" Id="R58b9b2e0cb004943" /><Relationship Type="http://schemas.openxmlformats.org/officeDocument/2006/relationships/slide" Target="/ppt/slides/slide3.xml" Id="R224f22a1e1684d11" /><Relationship Type="http://schemas.openxmlformats.org/officeDocument/2006/relationships/slide" Target="/ppt/slides/slide4.xml" Id="Rdbaa7521b4ef4c42" /><Relationship Type="http://schemas.openxmlformats.org/officeDocument/2006/relationships/slide" Target="/ppt/slides/slide5.xml" Id="R46619084e7774693" /><Relationship Type="http://schemas.openxmlformats.org/officeDocument/2006/relationships/slide" Target="/ppt/slides/slide6.xml" Id="R2fe645f98bb1459d" /><Relationship Type="http://schemas.openxmlformats.org/officeDocument/2006/relationships/slide" Target="/ppt/slides/slide7.xml" Id="R2a7c8c236ba949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daf492213f46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c87f3c07a4aca" /><Relationship Type="http://schemas.openxmlformats.org/officeDocument/2006/relationships/theme" Target="/ppt/slideMasters/theme/theme1.xml" Id="R04d56f6c4e6c47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8c87f3c07a4a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0282cc7b54a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bdd501d1d47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0105692eb4a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8d792df9041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c6b48bd424e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8dfc535b040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32227921d4e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JMHA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JMHA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JMHA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JMHA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JMHA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JMHA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142 092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1 087 045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13 662 442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14 667 631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JMHA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JMHA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Ametystvegen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2818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17 05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andreas@gjovikelektro.no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987 807 776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JMHA AS</a:t>
            </a:r>
          </a:p>
        </p:txBody>
      </p:sp>
    </p:spTree>
  </p:cSld>
  <p:clrMapOvr>
    <a:masterClrMapping xmlns:a="http://schemas.openxmlformats.org/drawingml/2006/main"/>
  </p:clrMapOvr>
</p:sld>
</file>