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21fe0bd12b40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6dd687164442bc"/>
  </p:sldMasterIdLst>
  <p:sldIdLst>
    <p:sldId xmlns:r="http://schemas.openxmlformats.org/officeDocument/2006/relationships" id="256" r:id="Rddb6717daaad4230"/>
    <p:sldId xmlns:r="http://schemas.openxmlformats.org/officeDocument/2006/relationships" id="257" r:id="R014eff072cc54eac"/>
    <p:sldId xmlns:r="http://schemas.openxmlformats.org/officeDocument/2006/relationships" id="258" r:id="R4724a4d8317e4fb7"/>
    <p:sldId xmlns:r="http://schemas.openxmlformats.org/officeDocument/2006/relationships" id="259" r:id="R1d34f070b0844399"/>
    <p:sldId xmlns:r="http://schemas.openxmlformats.org/officeDocument/2006/relationships" id="260" r:id="R71f4c8c7b6984ff2"/>
    <p:sldId xmlns:r="http://schemas.openxmlformats.org/officeDocument/2006/relationships" id="261" r:id="Rb89fd8a5844b4e18"/>
    <p:sldId xmlns:r="http://schemas.openxmlformats.org/officeDocument/2006/relationships" id="262" r:id="R6cae05cd01cf41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dd687164442bc" /><Relationship Type="http://schemas.openxmlformats.org/officeDocument/2006/relationships/slide" Target="/ppt/slides/slide1.xml" Id="Rddb6717daaad4230" /><Relationship Type="http://schemas.openxmlformats.org/officeDocument/2006/relationships/slide" Target="/ppt/slides/slide2.xml" Id="R014eff072cc54eac" /><Relationship Type="http://schemas.openxmlformats.org/officeDocument/2006/relationships/slide" Target="/ppt/slides/slide3.xml" Id="R4724a4d8317e4fb7" /><Relationship Type="http://schemas.openxmlformats.org/officeDocument/2006/relationships/slide" Target="/ppt/slides/slide4.xml" Id="R1d34f070b0844399" /><Relationship Type="http://schemas.openxmlformats.org/officeDocument/2006/relationships/slide" Target="/ppt/slides/slide5.xml" Id="R71f4c8c7b6984ff2" /><Relationship Type="http://schemas.openxmlformats.org/officeDocument/2006/relationships/slide" Target="/ppt/slides/slide6.xml" Id="Rb89fd8a5844b4e18" /><Relationship Type="http://schemas.openxmlformats.org/officeDocument/2006/relationships/slide" Target="/ppt/slides/slide7.xml" Id="R6cae05cd01cf41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5fa7dbcc048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e778d31dc4583" /><Relationship Type="http://schemas.openxmlformats.org/officeDocument/2006/relationships/theme" Target="/ppt/slideMasters/theme/theme1.xml" Id="Rb170d47a06074c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ee778d31dc45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276be51e84a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4335ba97543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e8180999e46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0deaec47a4b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f93162fce43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2bc647cd148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2ee487a7040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MA-CA INNVEST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MA-CA INNVEST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−173 265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462 277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7 979 488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12 963 364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31 66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987 721 189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