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65f219569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aa555ba054af5"/>
  </p:sldMasterIdLst>
  <p:sldIdLst>
    <p:sldId xmlns:r="http://schemas.openxmlformats.org/officeDocument/2006/relationships" id="256" r:id="Ra450c47ae04e43f8"/>
    <p:sldId xmlns:r="http://schemas.openxmlformats.org/officeDocument/2006/relationships" id="257" r:id="Ra22b275e01fa45d4"/>
    <p:sldId xmlns:r="http://schemas.openxmlformats.org/officeDocument/2006/relationships" id="258" r:id="Ra9443f0190404cb2"/>
    <p:sldId xmlns:r="http://schemas.openxmlformats.org/officeDocument/2006/relationships" id="259" r:id="Ra84beb9501f14c56"/>
    <p:sldId xmlns:r="http://schemas.openxmlformats.org/officeDocument/2006/relationships" id="260" r:id="Rc18e52e2f4b6496f"/>
    <p:sldId xmlns:r="http://schemas.openxmlformats.org/officeDocument/2006/relationships" id="261" r:id="R18eb03a76a9d4ced"/>
    <p:sldId xmlns:r="http://schemas.openxmlformats.org/officeDocument/2006/relationships" id="262" r:id="R59feffc3e00f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aa555ba054af5" /><Relationship Type="http://schemas.openxmlformats.org/officeDocument/2006/relationships/slide" Target="/ppt/slides/slide1.xml" Id="Ra450c47ae04e43f8" /><Relationship Type="http://schemas.openxmlformats.org/officeDocument/2006/relationships/slide" Target="/ppt/slides/slide2.xml" Id="Ra22b275e01fa45d4" /><Relationship Type="http://schemas.openxmlformats.org/officeDocument/2006/relationships/slide" Target="/ppt/slides/slide3.xml" Id="Ra9443f0190404cb2" /><Relationship Type="http://schemas.openxmlformats.org/officeDocument/2006/relationships/slide" Target="/ppt/slides/slide4.xml" Id="Ra84beb9501f14c56" /><Relationship Type="http://schemas.openxmlformats.org/officeDocument/2006/relationships/slide" Target="/ppt/slides/slide5.xml" Id="Rc18e52e2f4b6496f" /><Relationship Type="http://schemas.openxmlformats.org/officeDocument/2006/relationships/slide" Target="/ppt/slides/slide6.xml" Id="R18eb03a76a9d4ced" /><Relationship Type="http://schemas.openxmlformats.org/officeDocument/2006/relationships/slide" Target="/ppt/slides/slide7.xml" Id="R59feffc3e00f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165f3164a40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ca7487ee4a46" /><Relationship Type="http://schemas.openxmlformats.org/officeDocument/2006/relationships/theme" Target="/ppt/slideMasters/theme/theme1.xml" Id="Reb44bf4f65c3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e8ca7487ee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61469e66b40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dfa1633a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c7fa7247c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0aa1eadfa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0bdb44f142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4233d425640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a76ea80d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