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64afe6745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283d5e3b64eeb"/>
  </p:sldMasterIdLst>
  <p:sldIdLst>
    <p:sldId xmlns:r="http://schemas.openxmlformats.org/officeDocument/2006/relationships" id="256" r:id="R96dc65c770864cc3"/>
    <p:sldId xmlns:r="http://schemas.openxmlformats.org/officeDocument/2006/relationships" id="257" r:id="R78ba4563e40e42d3"/>
    <p:sldId xmlns:r="http://schemas.openxmlformats.org/officeDocument/2006/relationships" id="258" r:id="Rc6a11a9578774c40"/>
    <p:sldId xmlns:r="http://schemas.openxmlformats.org/officeDocument/2006/relationships" id="259" r:id="Re636a4cf6d414716"/>
    <p:sldId xmlns:r="http://schemas.openxmlformats.org/officeDocument/2006/relationships" id="260" r:id="Rf7768fe5e6934bba"/>
    <p:sldId xmlns:r="http://schemas.openxmlformats.org/officeDocument/2006/relationships" id="261" r:id="Rb1b39c9f546d4114"/>
    <p:sldId xmlns:r="http://schemas.openxmlformats.org/officeDocument/2006/relationships" id="262" r:id="R9dc89686d6a3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283d5e3b64eeb" /><Relationship Type="http://schemas.openxmlformats.org/officeDocument/2006/relationships/slide" Target="/ppt/slides/slide1.xml" Id="R96dc65c770864cc3" /><Relationship Type="http://schemas.openxmlformats.org/officeDocument/2006/relationships/slide" Target="/ppt/slides/slide2.xml" Id="R78ba4563e40e42d3" /><Relationship Type="http://schemas.openxmlformats.org/officeDocument/2006/relationships/slide" Target="/ppt/slides/slide3.xml" Id="Rc6a11a9578774c40" /><Relationship Type="http://schemas.openxmlformats.org/officeDocument/2006/relationships/slide" Target="/ppt/slides/slide4.xml" Id="Re636a4cf6d414716" /><Relationship Type="http://schemas.openxmlformats.org/officeDocument/2006/relationships/slide" Target="/ppt/slides/slide5.xml" Id="Rf7768fe5e6934bba" /><Relationship Type="http://schemas.openxmlformats.org/officeDocument/2006/relationships/slide" Target="/ppt/slides/slide6.xml" Id="Rb1b39c9f546d4114" /><Relationship Type="http://schemas.openxmlformats.org/officeDocument/2006/relationships/slide" Target="/ppt/slides/slide7.xml" Id="R9dc89686d6a3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f6b580d07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37a585c940f8" /><Relationship Type="http://schemas.openxmlformats.org/officeDocument/2006/relationships/theme" Target="/ppt/slideMasters/theme/theme1.xml" Id="Rfffa4fb21368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537a585c9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9ca436442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406acba99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a4b92e6be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5c7ffb949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ad53d8026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735e87a0e4a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eafc3d428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TOTAL-BYGG HJØRUNGAVÅG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TOTAL-BYGG HJØRUNGAVÅG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34 399 668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26 017 220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HJØRUNGAVÅG BYGGELAG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987 698 810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TOTAL-BYGG HJØRUNGAVÅG AS</a:t>
            </a:r>
          </a:p>
        </p:txBody>
      </p:sp>
    </p:spTree>
  </p:cSld>
  <p:clrMapOvr>
    <a:masterClrMapping xmlns:a="http://schemas.openxmlformats.org/drawingml/2006/main"/>
  </p:clrMapOvr>
</p:sld>
</file>