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5fce0a8dab4e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93945326ac4bad"/>
  </p:sldMasterIdLst>
  <p:sldIdLst>
    <p:sldId xmlns:r="http://schemas.openxmlformats.org/officeDocument/2006/relationships" id="256" r:id="Ra74600619ca14a38"/>
    <p:sldId xmlns:r="http://schemas.openxmlformats.org/officeDocument/2006/relationships" id="257" r:id="R37ec97a8c23f4120"/>
    <p:sldId xmlns:r="http://schemas.openxmlformats.org/officeDocument/2006/relationships" id="258" r:id="Rbaff6bb182344a21"/>
    <p:sldId xmlns:r="http://schemas.openxmlformats.org/officeDocument/2006/relationships" id="259" r:id="Rc0aa2a7dfd504bd2"/>
    <p:sldId xmlns:r="http://schemas.openxmlformats.org/officeDocument/2006/relationships" id="260" r:id="R5aef558351344e01"/>
    <p:sldId xmlns:r="http://schemas.openxmlformats.org/officeDocument/2006/relationships" id="261" r:id="R60ff96b3727e48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93945326ac4bad" /><Relationship Type="http://schemas.openxmlformats.org/officeDocument/2006/relationships/slide" Target="/ppt/slides/slide1.xml" Id="Ra74600619ca14a38" /><Relationship Type="http://schemas.openxmlformats.org/officeDocument/2006/relationships/slide" Target="/ppt/slides/slide2.xml" Id="R37ec97a8c23f4120" /><Relationship Type="http://schemas.openxmlformats.org/officeDocument/2006/relationships/slide" Target="/ppt/slides/slide3.xml" Id="Rbaff6bb182344a21" /><Relationship Type="http://schemas.openxmlformats.org/officeDocument/2006/relationships/slide" Target="/ppt/slides/slide4.xml" Id="Rc0aa2a7dfd504bd2" /><Relationship Type="http://schemas.openxmlformats.org/officeDocument/2006/relationships/slide" Target="/ppt/slides/slide5.xml" Id="R5aef558351344e01" /><Relationship Type="http://schemas.openxmlformats.org/officeDocument/2006/relationships/slide" Target="/ppt/slides/slide6.xml" Id="R60ff96b3727e48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6eedd0106548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38de6c7f94c42" /><Relationship Type="http://schemas.openxmlformats.org/officeDocument/2006/relationships/theme" Target="/ppt/slideMasters/theme/theme1.xml" Id="R302799d61c4245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938de6c7f94c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e6cdd983542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1f54d0c844f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3e5840bf449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f8c5ac08943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cd7c0b1c946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9d2d2ef8d44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 LYSE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 LYSE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LYSE</a:t>
            </a:r>
          </a:p>
        </p:txBody>
      </p:sp>
    </p:spTree>
  </p:cSld>
  <p:clrMapOvr>
    <a:masterClrMapping xmlns:a="http://schemas.openxmlformats.org/drawingml/2006/main"/>
  </p:clrMapOvr>
</p:sld>
</file>