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0e551e1aa24c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5302dc4dc14587"/>
  </p:sldMasterIdLst>
  <p:sldIdLst>
    <p:sldId xmlns:r="http://schemas.openxmlformats.org/officeDocument/2006/relationships" id="256" r:id="Raf0e1c722ff74697"/>
    <p:sldId xmlns:r="http://schemas.openxmlformats.org/officeDocument/2006/relationships" id="257" r:id="R2e97d94357064435"/>
    <p:sldId xmlns:r="http://schemas.openxmlformats.org/officeDocument/2006/relationships" id="258" r:id="R7d99e635ab0a4ae2"/>
    <p:sldId xmlns:r="http://schemas.openxmlformats.org/officeDocument/2006/relationships" id="259" r:id="R0fa156c7bc9d4364"/>
    <p:sldId xmlns:r="http://schemas.openxmlformats.org/officeDocument/2006/relationships" id="260" r:id="Rebfa29efcd9849dc"/>
    <p:sldId xmlns:r="http://schemas.openxmlformats.org/officeDocument/2006/relationships" id="261" r:id="R056ab5905abd41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302dc4dc14587" /><Relationship Type="http://schemas.openxmlformats.org/officeDocument/2006/relationships/slide" Target="/ppt/slides/slide1.xml" Id="Raf0e1c722ff74697" /><Relationship Type="http://schemas.openxmlformats.org/officeDocument/2006/relationships/slide" Target="/ppt/slides/slide2.xml" Id="R2e97d94357064435" /><Relationship Type="http://schemas.openxmlformats.org/officeDocument/2006/relationships/slide" Target="/ppt/slides/slide3.xml" Id="R7d99e635ab0a4ae2" /><Relationship Type="http://schemas.openxmlformats.org/officeDocument/2006/relationships/slide" Target="/ppt/slides/slide4.xml" Id="R0fa156c7bc9d4364" /><Relationship Type="http://schemas.openxmlformats.org/officeDocument/2006/relationships/slide" Target="/ppt/slides/slide5.xml" Id="Rebfa29efcd9849dc" /><Relationship Type="http://schemas.openxmlformats.org/officeDocument/2006/relationships/slide" Target="/ppt/slides/slide6.xml" Id="R056ab5905abd41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32039314a4a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66cb339dd4122" /><Relationship Type="http://schemas.openxmlformats.org/officeDocument/2006/relationships/theme" Target="/ppt/slideMasters/theme/theme1.xml" Id="Rc59f3ce88dd9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466cb339dd41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0dfc34194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a6472db11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4dbd1c85e4d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522048a48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3fe56d5724c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f327ea975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