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755c807584b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049f09b2f14ca9"/>
  </p:sldMasterIdLst>
  <p:sldIdLst>
    <p:sldId xmlns:r="http://schemas.openxmlformats.org/officeDocument/2006/relationships" id="256" r:id="R3c1e3f28c9a241a8"/>
    <p:sldId xmlns:r="http://schemas.openxmlformats.org/officeDocument/2006/relationships" id="257" r:id="R4b59c52c75464752"/>
    <p:sldId xmlns:r="http://schemas.openxmlformats.org/officeDocument/2006/relationships" id="258" r:id="R0d5b75ae692f41e8"/>
    <p:sldId xmlns:r="http://schemas.openxmlformats.org/officeDocument/2006/relationships" id="259" r:id="Rab826856be524d38"/>
    <p:sldId xmlns:r="http://schemas.openxmlformats.org/officeDocument/2006/relationships" id="260" r:id="Rc2b661cdf32d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49f09b2f14ca9" /><Relationship Type="http://schemas.openxmlformats.org/officeDocument/2006/relationships/slide" Target="/ppt/slides/slide1.xml" Id="R3c1e3f28c9a241a8" /><Relationship Type="http://schemas.openxmlformats.org/officeDocument/2006/relationships/slide" Target="/ppt/slides/slide2.xml" Id="R4b59c52c75464752" /><Relationship Type="http://schemas.openxmlformats.org/officeDocument/2006/relationships/slide" Target="/ppt/slides/slide3.xml" Id="R0d5b75ae692f41e8" /><Relationship Type="http://schemas.openxmlformats.org/officeDocument/2006/relationships/slide" Target="/ppt/slides/slide4.xml" Id="Rab826856be524d38" /><Relationship Type="http://schemas.openxmlformats.org/officeDocument/2006/relationships/slide" Target="/ppt/slides/slide5.xml" Id="Rc2b661cdf32d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bc6137f7d4e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e149197234ad6" /><Relationship Type="http://schemas.openxmlformats.org/officeDocument/2006/relationships/theme" Target="/ppt/slideMasters/theme/theme1.xml" Id="R1cda7a86f99e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1e14919723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a2f402f3143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f3d612180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5e5a0ece94d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7fff87527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bde287460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