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5fa0af0dbd49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f88dd210494108"/>
  </p:sldMasterIdLst>
  <p:sldIdLst>
    <p:sldId xmlns:r="http://schemas.openxmlformats.org/officeDocument/2006/relationships" id="256" r:id="Racde0068463346ff"/>
    <p:sldId xmlns:r="http://schemas.openxmlformats.org/officeDocument/2006/relationships" id="257" r:id="R212b3434b44241ad"/>
    <p:sldId xmlns:r="http://schemas.openxmlformats.org/officeDocument/2006/relationships" id="258" r:id="Rccf3b0934d704022"/>
    <p:sldId xmlns:r="http://schemas.openxmlformats.org/officeDocument/2006/relationships" id="259" r:id="R47e4bdc7559f410c"/>
    <p:sldId xmlns:r="http://schemas.openxmlformats.org/officeDocument/2006/relationships" id="260" r:id="Rdb4b23a0a3f740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f88dd210494108" /><Relationship Type="http://schemas.openxmlformats.org/officeDocument/2006/relationships/slide" Target="/ppt/slides/slide1.xml" Id="Racde0068463346ff" /><Relationship Type="http://schemas.openxmlformats.org/officeDocument/2006/relationships/slide" Target="/ppt/slides/slide2.xml" Id="R212b3434b44241ad" /><Relationship Type="http://schemas.openxmlformats.org/officeDocument/2006/relationships/slide" Target="/ppt/slides/slide3.xml" Id="Rccf3b0934d704022" /><Relationship Type="http://schemas.openxmlformats.org/officeDocument/2006/relationships/slide" Target="/ppt/slides/slide4.xml" Id="R47e4bdc7559f410c" /><Relationship Type="http://schemas.openxmlformats.org/officeDocument/2006/relationships/slide" Target="/ppt/slides/slide5.xml" Id="Rdb4b23a0a3f740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607d4445194c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008fe767646a9" /><Relationship Type="http://schemas.openxmlformats.org/officeDocument/2006/relationships/theme" Target="/ppt/slideMasters/theme/theme1.xml" Id="R956fe4bc198b4c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6008fe767646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2e1cd4d7248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a8884945746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0726a90a44e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09b8ae4da4c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f17f2cf2340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ANTALYA TYRKISK &amp; INDONESISK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