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5c790c039bd46e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1a0a829f3c74feb"/>
  </p:sldMasterIdLst>
  <p:sldIdLst>
    <p:sldId xmlns:r="http://schemas.openxmlformats.org/officeDocument/2006/relationships" id="256" r:id="R0bf0cf15fab54aa3"/>
    <p:sldId xmlns:r="http://schemas.openxmlformats.org/officeDocument/2006/relationships" id="257" r:id="Rfe4447dd5ba94b8f"/>
    <p:sldId xmlns:r="http://schemas.openxmlformats.org/officeDocument/2006/relationships" id="258" r:id="R2b4fd32ea3204ad9"/>
    <p:sldId xmlns:r="http://schemas.openxmlformats.org/officeDocument/2006/relationships" id="259" r:id="Rc8f14334d19546b8"/>
    <p:sldId xmlns:r="http://schemas.openxmlformats.org/officeDocument/2006/relationships" id="260" r:id="R121e1117a0f448c4"/>
    <p:sldId xmlns:r="http://schemas.openxmlformats.org/officeDocument/2006/relationships" id="261" r:id="R3c4fbd44d3e64e8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1a0a829f3c74feb" /><Relationship Type="http://schemas.openxmlformats.org/officeDocument/2006/relationships/slide" Target="/ppt/slides/slide1.xml" Id="R0bf0cf15fab54aa3" /><Relationship Type="http://schemas.openxmlformats.org/officeDocument/2006/relationships/slide" Target="/ppt/slides/slide2.xml" Id="Rfe4447dd5ba94b8f" /><Relationship Type="http://schemas.openxmlformats.org/officeDocument/2006/relationships/slide" Target="/ppt/slides/slide3.xml" Id="R2b4fd32ea3204ad9" /><Relationship Type="http://schemas.openxmlformats.org/officeDocument/2006/relationships/slide" Target="/ppt/slides/slide4.xml" Id="Rc8f14334d19546b8" /><Relationship Type="http://schemas.openxmlformats.org/officeDocument/2006/relationships/slide" Target="/ppt/slides/slide5.xml" Id="R121e1117a0f448c4" /><Relationship Type="http://schemas.openxmlformats.org/officeDocument/2006/relationships/slide" Target="/ppt/slides/slide6.xml" Id="R3c4fbd44d3e64e8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ea0889d5aab434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1af0370d2f4ba4" /><Relationship Type="http://schemas.openxmlformats.org/officeDocument/2006/relationships/theme" Target="/ppt/slideMasters/theme/theme1.xml" Id="R19b950bdbabf4c4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c1af0370d2f4ba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ff98f941cb432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1f12d16fe046c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bfb898ceb241c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a3bb51e2364ed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f87ae3de8b490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77800bdbdb487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ANTALYA TYRKISK &amp; INDONESISK MAT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ANTALYA TYRKISK &amp; INDONESISK MAT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ANTALYA TYRKISK &amp; INDONESISK MAT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ANTALYA TYRKISK &amp; INDONESISK MAT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ANTALYA TYRKISK &amp; INDONESISK MAT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ANTALYA TYRKISK &amp; INDONESISK MAT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987 660 708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ANTALYA TYRKISK &amp; INDONESISK MAT AS</a:t>
            </a:r>
          </a:p>
        </p:txBody>
      </p:sp>
    </p:spTree>
  </p:cSld>
  <p:clrMapOvr>
    <a:masterClrMapping xmlns:a="http://schemas.openxmlformats.org/drawingml/2006/main"/>
  </p:clrMapOvr>
</p:sld>
</file>