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8c420867d242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c64c8d5fa425c"/>
  </p:sldMasterIdLst>
  <p:sldIdLst>
    <p:sldId xmlns:r="http://schemas.openxmlformats.org/officeDocument/2006/relationships" id="256" r:id="Rc4baf4d90aa24bf8"/>
    <p:sldId xmlns:r="http://schemas.openxmlformats.org/officeDocument/2006/relationships" id="257" r:id="R823bca0134314ccf"/>
    <p:sldId xmlns:r="http://schemas.openxmlformats.org/officeDocument/2006/relationships" id="258" r:id="Rf7899360095f4c40"/>
    <p:sldId xmlns:r="http://schemas.openxmlformats.org/officeDocument/2006/relationships" id="259" r:id="Rfa646ccba36a47c3"/>
    <p:sldId xmlns:r="http://schemas.openxmlformats.org/officeDocument/2006/relationships" id="260" r:id="Rf07ee100a92c46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c64c8d5fa425c" /><Relationship Type="http://schemas.openxmlformats.org/officeDocument/2006/relationships/slide" Target="/ppt/slides/slide1.xml" Id="Rc4baf4d90aa24bf8" /><Relationship Type="http://schemas.openxmlformats.org/officeDocument/2006/relationships/slide" Target="/ppt/slides/slide2.xml" Id="R823bca0134314ccf" /><Relationship Type="http://schemas.openxmlformats.org/officeDocument/2006/relationships/slide" Target="/ppt/slides/slide3.xml" Id="Rf7899360095f4c40" /><Relationship Type="http://schemas.openxmlformats.org/officeDocument/2006/relationships/slide" Target="/ppt/slides/slide4.xml" Id="Rfa646ccba36a47c3" /><Relationship Type="http://schemas.openxmlformats.org/officeDocument/2006/relationships/slide" Target="/ppt/slides/slide5.xml" Id="Rf07ee100a92c46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fd1a65eab342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05cb185b94939" /><Relationship Type="http://schemas.openxmlformats.org/officeDocument/2006/relationships/theme" Target="/ppt/slideMasters/theme/theme1.xml" Id="R5513c738d96243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c05cb185b949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e7c23dc664c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6de42e2f440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8cbde0f5944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2c0baf24245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ac7652ddf41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